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現在の生活の各面での満足度（自己啓発・能力向上）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19673704414587331"/>
          <c:y val="1.33689839572192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9274265795639897"/>
          <c:y val="0.16540296433534044"/>
          <c:w val="0.76297242024557654"/>
          <c:h val="0.6756236052044296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'8'!$C$8</c:f>
              <c:strCache>
                <c:ptCount val="1"/>
                <c:pt idx="0">
                  <c:v>満足している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C3A-4B43-9B03-339C97EACAE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'8'!$C$9:$C$19</c:f>
              <c:numCache>
                <c:formatCode>General</c:formatCode>
                <c:ptCount val="11"/>
                <c:pt idx="0" formatCode="0.0">
                  <c:v>6.3</c:v>
                </c:pt>
                <c:pt idx="2" formatCode="0.0">
                  <c:v>6.4</c:v>
                </c:pt>
                <c:pt idx="3" formatCode="0.0">
                  <c:v>6.2</c:v>
                </c:pt>
                <c:pt idx="5" formatCode="0.0">
                  <c:v>6.9</c:v>
                </c:pt>
                <c:pt idx="6" formatCode="0.0">
                  <c:v>7.2</c:v>
                </c:pt>
                <c:pt idx="7" formatCode="0.0">
                  <c:v>7.8</c:v>
                </c:pt>
                <c:pt idx="8" formatCode="0.0">
                  <c:v>6.33</c:v>
                </c:pt>
                <c:pt idx="9" formatCode="0.0">
                  <c:v>6.4</c:v>
                </c:pt>
                <c:pt idx="10" formatCode="0.0">
                  <c:v>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C3A-4B43-9B03-339C97EACAE7}"/>
            </c:ext>
          </c:extLst>
        </c:ser>
        <c:ser>
          <c:idx val="1"/>
          <c:order val="1"/>
          <c:tx>
            <c:strRef>
              <c:f>'8'!$D$8</c:f>
              <c:strCache>
                <c:ptCount val="1"/>
                <c:pt idx="0">
                  <c:v>まあ満足している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1C3A-4B43-9B03-339C97EACAE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'8'!$D$9:$D$19</c:f>
              <c:numCache>
                <c:formatCode>General</c:formatCode>
                <c:ptCount val="11"/>
                <c:pt idx="0" formatCode="0.0">
                  <c:v>46.3</c:v>
                </c:pt>
                <c:pt idx="2" formatCode="0.0">
                  <c:v>47.8</c:v>
                </c:pt>
                <c:pt idx="3" formatCode="0.0">
                  <c:v>44.9</c:v>
                </c:pt>
                <c:pt idx="5" formatCode="0.0">
                  <c:v>56.7</c:v>
                </c:pt>
                <c:pt idx="6" formatCode="0.0">
                  <c:v>49.8</c:v>
                </c:pt>
                <c:pt idx="7" formatCode="0.0">
                  <c:v>40.200000000000003</c:v>
                </c:pt>
                <c:pt idx="8" formatCode="0.0">
                  <c:v>42</c:v>
                </c:pt>
                <c:pt idx="9" formatCode="0.0">
                  <c:v>45.8</c:v>
                </c:pt>
                <c:pt idx="10" formatCode="0.0">
                  <c:v>47.4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C3A-4B43-9B03-339C97EACAE7}"/>
            </c:ext>
          </c:extLst>
        </c:ser>
        <c:ser>
          <c:idx val="2"/>
          <c:order val="2"/>
          <c:tx>
            <c:strRef>
              <c:f>'8'!$E$8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C3A-4B43-9B03-339C97EACAE7}"/>
              </c:ext>
            </c:extLst>
          </c:dPt>
          <c:dLbls>
            <c:dLbl>
              <c:idx val="0"/>
              <c:layout>
                <c:manualLayout>
                  <c:x val="0"/>
                  <c:y val="-4.0404040404040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C3A-4B43-9B03-339C97EACAE7}"/>
                </c:ext>
              </c:extLst>
            </c:dLbl>
            <c:dLbl>
              <c:idx val="2"/>
              <c:layout>
                <c:manualLayout>
                  <c:x val="0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C3A-4B43-9B03-339C97EACAE7}"/>
                </c:ext>
              </c:extLst>
            </c:dLbl>
            <c:dLbl>
              <c:idx val="3"/>
              <c:layout>
                <c:manualLayout>
                  <c:x val="0"/>
                  <c:y val="-4.04040404040403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C3A-4B43-9B03-339C97EACAE7}"/>
                </c:ext>
              </c:extLst>
            </c:dLbl>
            <c:dLbl>
              <c:idx val="5"/>
              <c:layout>
                <c:manualLayout>
                  <c:x val="0"/>
                  <c:y val="-2.59740259740259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C3A-4B43-9B03-339C97EACAE7}"/>
                </c:ext>
              </c:extLst>
            </c:dLbl>
            <c:dLbl>
              <c:idx val="6"/>
              <c:layout>
                <c:manualLayout>
                  <c:x val="1.9723865877712033E-3"/>
                  <c:y val="-2.8860028860028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C3A-4B43-9B03-339C97EACAE7}"/>
                </c:ext>
              </c:extLst>
            </c:dLbl>
            <c:dLbl>
              <c:idx val="7"/>
              <c:layout>
                <c:manualLayout>
                  <c:x val="0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C3A-4B43-9B03-339C97EACAE7}"/>
                </c:ext>
              </c:extLst>
            </c:dLbl>
            <c:dLbl>
              <c:idx val="8"/>
              <c:layout>
                <c:manualLayout>
                  <c:x val="0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C3A-4B43-9B03-339C97EACAE7}"/>
                </c:ext>
              </c:extLst>
            </c:dLbl>
            <c:dLbl>
              <c:idx val="9"/>
              <c:layout>
                <c:manualLayout>
                  <c:x val="-1.9723865877712033E-3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C3A-4B43-9B03-339C97EACAE7}"/>
                </c:ext>
              </c:extLst>
            </c:dLbl>
            <c:dLbl>
              <c:idx val="10"/>
              <c:layout>
                <c:manualLayout>
                  <c:x val="3.9447731755424785E-3"/>
                  <c:y val="-3.46320346320346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C3A-4B43-9B03-339C97EACA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'8'!$E$9:$E$19</c:f>
              <c:numCache>
                <c:formatCode>General</c:formatCode>
                <c:ptCount val="11"/>
                <c:pt idx="0" formatCode="0.0">
                  <c:v>1.8</c:v>
                </c:pt>
                <c:pt idx="2" formatCode="0.0">
                  <c:v>1.7</c:v>
                </c:pt>
                <c:pt idx="3" formatCode="0.0">
                  <c:v>2</c:v>
                </c:pt>
                <c:pt idx="5" formatCode="0.0">
                  <c:v>0</c:v>
                </c:pt>
                <c:pt idx="6" formatCode="0.0">
                  <c:v>0</c:v>
                </c:pt>
                <c:pt idx="7" formatCode="0.0">
                  <c:v>0.7</c:v>
                </c:pt>
                <c:pt idx="8" formatCode="0.0">
                  <c:v>1.5</c:v>
                </c:pt>
                <c:pt idx="9" formatCode="0.0">
                  <c:v>1.9</c:v>
                </c:pt>
                <c:pt idx="10" formatCode="0.0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1C3A-4B43-9B03-339C97EACAE7}"/>
            </c:ext>
          </c:extLst>
        </c:ser>
        <c:ser>
          <c:idx val="3"/>
          <c:order val="3"/>
          <c:tx>
            <c:strRef>
              <c:f>'8'!$F$8</c:f>
              <c:strCache>
                <c:ptCount val="1"/>
                <c:pt idx="0">
                  <c:v>やや不満だ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1C3A-4B43-9B03-339C97EACAE7}"/>
              </c:ext>
            </c:extLst>
          </c:dPt>
          <c:dLbls>
            <c:dLbl>
              <c:idx val="0"/>
              <c:layout>
                <c:manualLayout>
                  <c:x val="1.6708261906609873E-2"/>
                  <c:y val="2.298072927965525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C3A-4B43-9B03-339C97EACAE7}"/>
                </c:ext>
              </c:extLst>
            </c:dLbl>
            <c:dLbl>
              <c:idx val="2"/>
              <c:layout>
                <c:manualLayout>
                  <c:x val="2.0885327383262379E-2"/>
                  <c:y val="2.298072927965525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C3A-4B43-9B03-339C97EACAE7}"/>
                </c:ext>
              </c:extLst>
            </c:dLbl>
            <c:dLbl>
              <c:idx val="3"/>
              <c:layout>
                <c:manualLayout>
                  <c:x val="2.0885327383262379E-2"/>
                  <c:y val="-2.91832281122336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C3A-4B43-9B03-339C97EACAE7}"/>
                </c:ext>
              </c:extLst>
            </c:dLbl>
            <c:dLbl>
              <c:idx val="5"/>
              <c:layout>
                <c:manualLayout>
                  <c:x val="1.87967946449362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C3A-4B43-9B03-339C97EACAE7}"/>
                </c:ext>
              </c:extLst>
            </c:dLbl>
            <c:dLbl>
              <c:idx val="6"/>
              <c:layout>
                <c:manualLayout>
                  <c:x val="1.87967946449362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C3A-4B43-9B03-339C97EACAE7}"/>
                </c:ext>
              </c:extLst>
            </c:dLbl>
            <c:dLbl>
              <c:idx val="7"/>
              <c:layout>
                <c:manualLayout>
                  <c:x val="1.670826190661002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C3A-4B43-9B03-339C97EACAE7}"/>
                </c:ext>
              </c:extLst>
            </c:dLbl>
            <c:dLbl>
              <c:idx val="8"/>
              <c:layout>
                <c:manualLayout>
                  <c:x val="2.08853273832623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1C3A-4B43-9B03-339C97EACAE7}"/>
                </c:ext>
              </c:extLst>
            </c:dLbl>
            <c:dLbl>
              <c:idx val="9"/>
              <c:layout>
                <c:manualLayout>
                  <c:x val="1.879679464493628E-2"/>
                  <c:y val="2.298072927965525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1C3A-4B43-9B03-339C97EACAE7}"/>
                </c:ext>
              </c:extLst>
            </c:dLbl>
            <c:dLbl>
              <c:idx val="10"/>
              <c:layout>
                <c:manualLayout>
                  <c:x val="1.6708261906610025E-2"/>
                  <c:y val="1.07012359796349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1C3A-4B43-9B03-339C97EACA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'8'!$F$9:$F$19</c:f>
              <c:numCache>
                <c:formatCode>General</c:formatCode>
                <c:ptCount val="11"/>
                <c:pt idx="0" formatCode="0.0">
                  <c:v>37.5</c:v>
                </c:pt>
                <c:pt idx="2" formatCode="0.0">
                  <c:v>35.799999999999997</c:v>
                </c:pt>
                <c:pt idx="3" formatCode="0.0">
                  <c:v>39.1</c:v>
                </c:pt>
                <c:pt idx="5" formatCode="0.0">
                  <c:v>29.1</c:v>
                </c:pt>
                <c:pt idx="6" formatCode="0.0">
                  <c:v>33</c:v>
                </c:pt>
                <c:pt idx="7" formatCode="0.0">
                  <c:v>44.1</c:v>
                </c:pt>
                <c:pt idx="8" formatCode="0.0">
                  <c:v>38.4</c:v>
                </c:pt>
                <c:pt idx="9" formatCode="0.0">
                  <c:v>41.3</c:v>
                </c:pt>
                <c:pt idx="10" formatCode="0.0">
                  <c:v>35.9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1C3A-4B43-9B03-339C97EACAE7}"/>
            </c:ext>
          </c:extLst>
        </c:ser>
        <c:ser>
          <c:idx val="4"/>
          <c:order val="4"/>
          <c:tx>
            <c:strRef>
              <c:f>'8'!$G$8</c:f>
              <c:strCache>
                <c:ptCount val="1"/>
                <c:pt idx="0">
                  <c:v>不満だ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1C3A-4B43-9B03-339C97EACAE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'8'!$G$9:$G$19</c:f>
              <c:numCache>
                <c:formatCode>General</c:formatCode>
                <c:ptCount val="11"/>
                <c:pt idx="0" formatCode="0.0">
                  <c:v>8.1</c:v>
                </c:pt>
                <c:pt idx="2" formatCode="0.0">
                  <c:v>8.4</c:v>
                </c:pt>
                <c:pt idx="3" formatCode="0.0">
                  <c:v>7.8</c:v>
                </c:pt>
                <c:pt idx="5" formatCode="0.0">
                  <c:v>7.4</c:v>
                </c:pt>
                <c:pt idx="6" formatCode="0.0">
                  <c:v>10</c:v>
                </c:pt>
                <c:pt idx="7" formatCode="0.0">
                  <c:v>7.2</c:v>
                </c:pt>
                <c:pt idx="8" formatCode="0.0">
                  <c:v>11.7</c:v>
                </c:pt>
                <c:pt idx="9" formatCode="0.0">
                  <c:v>4.5</c:v>
                </c:pt>
                <c:pt idx="10" formatCode="0.0">
                  <c:v>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1C3A-4B43-9B03-339C97EACA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408581264"/>
        <c:axId val="408582912"/>
      </c:barChart>
      <c:catAx>
        <c:axId val="4085812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582912"/>
        <c:crosses val="autoZero"/>
        <c:auto val="1"/>
        <c:lblAlgn val="ctr"/>
        <c:lblOffset val="100"/>
        <c:noMultiLvlLbl val="0"/>
      </c:catAx>
      <c:valAx>
        <c:axId val="408582912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581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858456605187549"/>
          <c:y val="0.9162125592738668"/>
          <c:w val="0.63209061919083531"/>
          <c:h val="4.51206366583856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0.22242</cdr:x>
      <cdr:y>0.95981</cdr:y>
    </cdr:from>
    <cdr:to>
      <cdr:x>0.23286</cdr:x>
      <cdr:y>0.97423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792EA60E-02FB-B49C-E0FB-214CE80220BA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1431783" y="4176586"/>
          <a:ext cx="67206" cy="62749"/>
        </a:xfrm>
        <a:prstGeom xmlns:a="http://schemas.openxmlformats.org/drawingml/2006/main" prst="rect">
          <a:avLst/>
        </a:prstGeom>
        <a:solidFill xmlns:a="http://schemas.openxmlformats.org/drawingml/2006/main">
          <a:srgbClr val="79001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0.36262</cdr:x>
      <cdr:y>0.95981</cdr:y>
    </cdr:from>
    <cdr:to>
      <cdr:x>0.37306</cdr:x>
      <cdr:y>0.97423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7F5EB1ED-7608-8CA9-DE65-5C3265E88D44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2403228" y="4578597"/>
          <a:ext cx="69190" cy="68788"/>
        </a:xfrm>
        <a:prstGeom xmlns:a="http://schemas.openxmlformats.org/drawingml/2006/main" prst="rect">
          <a:avLst/>
        </a:prstGeom>
        <a:solidFill xmlns:a="http://schemas.openxmlformats.org/drawingml/2006/main">
          <a:srgbClr val="AF1D3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0.53726</cdr:x>
      <cdr:y>0.95981</cdr:y>
    </cdr:from>
    <cdr:to>
      <cdr:x>0.5477</cdr:x>
      <cdr:y>0.97423</cdr:y>
    </cdr:to>
    <cdr:sp macro="" textlink="">
      <cdr:nvSpPr>
        <cdr:cNvPr id="4" name="正方形/長方形 3">
          <a:extLst xmlns:a="http://schemas.openxmlformats.org/drawingml/2006/main">
            <a:ext uri="{FF2B5EF4-FFF2-40B4-BE49-F238E27FC236}">
              <a16:creationId xmlns:a16="http://schemas.microsoft.com/office/drawing/2014/main" id="{9857223E-39B6-0C19-1E41-C95ACD1B8362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3560668" y="4578597"/>
          <a:ext cx="69191" cy="68788"/>
        </a:xfrm>
        <a:prstGeom xmlns:a="http://schemas.openxmlformats.org/drawingml/2006/main" prst="rect">
          <a:avLst/>
        </a:prstGeom>
        <a:solidFill xmlns:a="http://schemas.openxmlformats.org/drawingml/2006/main">
          <a:srgbClr val="E7556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0.62606</cdr:x>
      <cdr:y>0.95981</cdr:y>
    </cdr:from>
    <cdr:to>
      <cdr:x>0.6365</cdr:x>
      <cdr:y>0.97423</cdr:y>
    </cdr:to>
    <cdr:sp macro="" textlink="">
      <cdr:nvSpPr>
        <cdr:cNvPr id="5" name="正方形/長方形 4">
          <a:extLst xmlns:a="http://schemas.openxmlformats.org/drawingml/2006/main">
            <a:ext uri="{FF2B5EF4-FFF2-40B4-BE49-F238E27FC236}">
              <a16:creationId xmlns:a16="http://schemas.microsoft.com/office/drawing/2014/main" id="{2C9C8860-81B3-AFE3-AE4F-230953472289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4149162" y="4578597"/>
          <a:ext cx="69190" cy="68788"/>
        </a:xfrm>
        <a:prstGeom xmlns:a="http://schemas.openxmlformats.org/drawingml/2006/main" prst="rect">
          <a:avLst/>
        </a:prstGeom>
        <a:solidFill xmlns:a="http://schemas.openxmlformats.org/drawingml/2006/main">
          <a:srgbClr val="C4518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0.00835</cdr:x>
      <cdr:y>0.23582</cdr:y>
    </cdr:from>
    <cdr:to>
      <cdr:x>0.19655</cdr:x>
      <cdr:y>0.29943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8FDED8FB-8DE7-300A-8108-BD8047265FF5}"/>
            </a:ext>
          </a:extLst>
        </cdr:cNvPr>
        <cdr:cNvSpPr txBox="1"/>
      </cdr:nvSpPr>
      <cdr:spPr>
        <a:xfrm xmlns:a="http://schemas.openxmlformats.org/drawingml/2006/main">
          <a:off x="55249" y="1120101"/>
          <a:ext cx="1245263" cy="3021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0.00835</cdr:x>
      <cdr:y>0.42152</cdr:y>
    </cdr:from>
    <cdr:to>
      <cdr:x>0.19655</cdr:x>
      <cdr:y>0.48512</cdr:y>
    </cdr:to>
    <cdr:sp macro="" textlink="">
      <cdr:nvSpPr>
        <cdr:cNvPr id="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9C5EC22-D9B4-D426-5EC8-79B5683ED068}"/>
            </a:ext>
          </a:extLst>
        </cdr:cNvPr>
        <cdr:cNvSpPr txBox="1"/>
      </cdr:nvSpPr>
      <cdr:spPr>
        <a:xfrm xmlns:a="http://schemas.openxmlformats.org/drawingml/2006/main">
          <a:off x="55249" y="2002126"/>
          <a:ext cx="1245263" cy="3020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  <cdr:relSizeAnchor xmlns:cdr="http://schemas.openxmlformats.org/drawingml/2006/chartDrawing">
    <cdr:from>
      <cdr:x>0.03832</cdr:x>
      <cdr:y>0.11381</cdr:y>
    </cdr:from>
    <cdr:to>
      <cdr:x>0.2265</cdr:x>
      <cdr:y>0.17741</cdr:y>
    </cdr:to>
    <cdr:sp macro="" textlink="">
      <cdr:nvSpPr>
        <cdr:cNvPr id="8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62A6976-4333-3696-1F64-770A05FF8899}"/>
            </a:ext>
          </a:extLst>
        </cdr:cNvPr>
        <cdr:cNvSpPr txBox="1"/>
      </cdr:nvSpPr>
      <cdr:spPr>
        <a:xfrm xmlns:a="http://schemas.openxmlformats.org/drawingml/2006/main">
          <a:off x="253544" y="540578"/>
          <a:ext cx="1245130" cy="30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0.7486</cdr:x>
      <cdr:y>0.95981</cdr:y>
    </cdr:from>
    <cdr:to>
      <cdr:x>0.75904</cdr:x>
      <cdr:y>0.97423</cdr:y>
    </cdr:to>
    <cdr:sp macro="" textlink="">
      <cdr:nvSpPr>
        <cdr:cNvPr id="10" name="正方形/長方形 9">
          <a:extLst xmlns:a="http://schemas.openxmlformats.org/drawingml/2006/main">
            <a:ext uri="{FF2B5EF4-FFF2-40B4-BE49-F238E27FC236}">
              <a16:creationId xmlns:a16="http://schemas.microsoft.com/office/drawing/2014/main" id="{6FA534A4-FC5C-E433-C3B8-200E2CEB220C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4961313" y="4578597"/>
          <a:ext cx="69191" cy="68788"/>
        </a:xfrm>
        <a:prstGeom xmlns:a="http://schemas.openxmlformats.org/drawingml/2006/main" prst="rect">
          <a:avLst/>
        </a:prstGeom>
        <a:solidFill xmlns:a="http://schemas.openxmlformats.org/drawingml/2006/main">
          <a:srgbClr val="DC98B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0.19386</cdr:x>
      <cdr:y>0.14438</cdr:y>
    </cdr:from>
    <cdr:to>
      <cdr:x>0.59309</cdr:x>
      <cdr:y>0.17647</cdr:y>
    </cdr:to>
    <cdr:sp macro="" textlink="">
      <cdr:nvSpPr>
        <cdr:cNvPr id="11" name="右中かっこ 10">
          <a:extLst xmlns:a="http://schemas.openxmlformats.org/drawingml/2006/main">
            <a:ext uri="{FF2B5EF4-FFF2-40B4-BE49-F238E27FC236}">
              <a16:creationId xmlns:a16="http://schemas.microsoft.com/office/drawing/2014/main" id="{B2F3B7C3-9D55-B8A3-EC40-FB331F7C96C2}"/>
            </a:ext>
          </a:extLst>
        </cdr:cNvPr>
        <cdr:cNvSpPr/>
      </cdr:nvSpPr>
      <cdr:spPr>
        <a:xfrm xmlns:a="http://schemas.openxmlformats.org/drawingml/2006/main" rot="16200000">
          <a:off x="2527308" y="-558796"/>
          <a:ext cx="152397" cy="2641587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>
              <a:lumMod val="65000"/>
              <a:lumOff val="3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0.32309</cdr:x>
      <cdr:y>0.09091</cdr:y>
    </cdr:from>
    <cdr:to>
      <cdr:x>0.49772</cdr:x>
      <cdr:y>0.15827</cdr:y>
    </cdr:to>
    <cdr:sp macro="" textlink="">
      <cdr:nvSpPr>
        <cdr:cNvPr id="12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87EA7647-0FD4-8B53-C238-891A4AFE8E88}"/>
            </a:ext>
          </a:extLst>
        </cdr:cNvPr>
        <cdr:cNvSpPr txBox="1"/>
      </cdr:nvSpPr>
      <cdr:spPr>
        <a:xfrm xmlns:a="http://schemas.openxmlformats.org/drawingml/2006/main">
          <a:off x="2137817" y="431804"/>
          <a:ext cx="1155474" cy="3199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満足（小計）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52.6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0.70697</cdr:x>
      <cdr:y>0.0909</cdr:y>
    </cdr:from>
    <cdr:to>
      <cdr:x>0.88161</cdr:x>
      <cdr:y>0.15826</cdr:y>
    </cdr:to>
    <cdr:sp macro="" textlink="">
      <cdr:nvSpPr>
        <cdr:cNvPr id="14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BAA20D1B-B32E-EEA1-79BA-F9B78EAE172A}"/>
            </a:ext>
          </a:extLst>
        </cdr:cNvPr>
        <cdr:cNvSpPr txBox="1"/>
      </cdr:nvSpPr>
      <cdr:spPr>
        <a:xfrm xmlns:a="http://schemas.openxmlformats.org/drawingml/2006/main">
          <a:off x="4677778" y="431775"/>
          <a:ext cx="1155540" cy="3199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不満（小計）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45.6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0.60845</cdr:x>
      <cdr:y>0.14171</cdr:y>
    </cdr:from>
    <cdr:to>
      <cdr:x>0.95394</cdr:x>
      <cdr:y>0.17914</cdr:y>
    </cdr:to>
    <cdr:sp macro="" textlink="">
      <cdr:nvSpPr>
        <cdr:cNvPr id="15" name="右中かっこ 14">
          <a:extLst xmlns:a="http://schemas.openxmlformats.org/drawingml/2006/main">
            <a:ext uri="{FF2B5EF4-FFF2-40B4-BE49-F238E27FC236}">
              <a16:creationId xmlns:a16="http://schemas.microsoft.com/office/drawing/2014/main" id="{F94E14FD-5FC1-6D2C-D6C7-22BF411278D4}"/>
            </a:ext>
          </a:extLst>
        </cdr:cNvPr>
        <cdr:cNvSpPr/>
      </cdr:nvSpPr>
      <cdr:spPr>
        <a:xfrm xmlns:a="http://schemas.openxmlformats.org/drawingml/2006/main" rot="16200000">
          <a:off x="5080015" y="-381022"/>
          <a:ext cx="177806" cy="2286035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>
              <a:lumMod val="65000"/>
              <a:lumOff val="3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C5B3-670E-47FE-A4B2-3907E5B567F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0B50-F103-40BA-8C11-F9817579B5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328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C5B3-670E-47FE-A4B2-3907E5B567F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0B50-F103-40BA-8C11-F9817579B5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7630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C5B3-670E-47FE-A4B2-3907E5B567F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0B50-F103-40BA-8C11-F9817579B5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6835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7660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19744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6462582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19041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277933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0962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886806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C5B3-670E-47FE-A4B2-3907E5B567F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0B50-F103-40BA-8C11-F9817579B5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906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C5B3-670E-47FE-A4B2-3907E5B567F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0B50-F103-40BA-8C11-F9817579B5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452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C5B3-670E-47FE-A4B2-3907E5B567F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0B50-F103-40BA-8C11-F9817579B5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100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C5B3-670E-47FE-A4B2-3907E5B567F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0B50-F103-40BA-8C11-F9817579B5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3862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C5B3-670E-47FE-A4B2-3907E5B567F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0B50-F103-40BA-8C11-F9817579B5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2182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C5B3-670E-47FE-A4B2-3907E5B567F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0B50-F103-40BA-8C11-F9817579B5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2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C5B3-670E-47FE-A4B2-3907E5B567F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0B50-F103-40BA-8C11-F9817579B5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150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C5B3-670E-47FE-A4B2-3907E5B567F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D0B50-F103-40BA-8C11-F9817579B5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1765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DC5B3-670E-47FE-A4B2-3907E5B567F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D0B50-F103-40BA-8C11-F9817579B5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22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21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9535BFC1-CF92-49BA-96A9-DD7B104F0C0B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373187" y="1177925"/>
          <a:ext cx="6645275" cy="4940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605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2022-09-14T08:48:26Z</dcterms:created>
  <dcterms:modified xsi:type="dcterms:W3CDTF">2022-09-14T08:48:26Z</dcterms:modified>
</cp:coreProperties>
</file>