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現在の生活の各面での満足度（住生活 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7543186180422263"/>
          <c:y val="1.33689839572192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274265795639897"/>
          <c:y val="0.16540296433534044"/>
          <c:w val="0.76297242024557654"/>
          <c:h val="0.6756236052044296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'7'!$C$8</c:f>
              <c:strCache>
                <c:ptCount val="1"/>
                <c:pt idx="0">
                  <c:v>満足している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91-4C09-AEC8-25D390B8469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'7'!$C$9:$C$19</c:f>
              <c:numCache>
                <c:formatCode>General</c:formatCode>
                <c:ptCount val="11"/>
                <c:pt idx="0" formatCode="0.0">
                  <c:v>18.2</c:v>
                </c:pt>
                <c:pt idx="2" formatCode="0.0">
                  <c:v>17</c:v>
                </c:pt>
                <c:pt idx="3" formatCode="0.0">
                  <c:v>19.3</c:v>
                </c:pt>
                <c:pt idx="5" formatCode="0.0">
                  <c:v>29.6</c:v>
                </c:pt>
                <c:pt idx="6" formatCode="0.0">
                  <c:v>20.100000000000001</c:v>
                </c:pt>
                <c:pt idx="7" formatCode="0.0">
                  <c:v>15.7</c:v>
                </c:pt>
                <c:pt idx="8" formatCode="0.0">
                  <c:v>12</c:v>
                </c:pt>
                <c:pt idx="9" formatCode="0.0">
                  <c:v>17.899999999999999</c:v>
                </c:pt>
                <c:pt idx="10" formatCode="0.0">
                  <c:v>18.600000000000001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91-4C09-AEC8-25D390B84691}"/>
            </c:ext>
          </c:extLst>
        </c:ser>
        <c:ser>
          <c:idx val="1"/>
          <c:order val="1"/>
          <c:tx>
            <c:strRef>
              <c:f>'7'!$D$8</c:f>
              <c:strCache>
                <c:ptCount val="1"/>
                <c:pt idx="0">
                  <c:v>まあ満足している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91-4C09-AEC8-25D390B8469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'7'!$D$9:$D$19</c:f>
              <c:numCache>
                <c:formatCode>General</c:formatCode>
                <c:ptCount val="11"/>
                <c:pt idx="0" formatCode="0.0">
                  <c:v>50.1</c:v>
                </c:pt>
                <c:pt idx="2" formatCode="0.0">
                  <c:v>50.4</c:v>
                </c:pt>
                <c:pt idx="3" formatCode="0.0">
                  <c:v>49.8</c:v>
                </c:pt>
                <c:pt idx="5" formatCode="0.0">
                  <c:v>45.3</c:v>
                </c:pt>
                <c:pt idx="6" formatCode="0.0">
                  <c:v>49.8</c:v>
                </c:pt>
                <c:pt idx="7" formatCode="0.0">
                  <c:v>54.9</c:v>
                </c:pt>
                <c:pt idx="8" formatCode="0.0">
                  <c:v>48.9</c:v>
                </c:pt>
                <c:pt idx="9" formatCode="0.0">
                  <c:v>52.6</c:v>
                </c:pt>
                <c:pt idx="10" formatCode="0.0">
                  <c:v>48.7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891-4C09-AEC8-25D390B84691}"/>
            </c:ext>
          </c:extLst>
        </c:ser>
        <c:ser>
          <c:idx val="2"/>
          <c:order val="2"/>
          <c:tx>
            <c:strRef>
              <c:f>'7'!$E$8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891-4C09-AEC8-25D390B84691}"/>
              </c:ext>
            </c:extLst>
          </c:dPt>
          <c:dLbls>
            <c:dLbl>
              <c:idx val="0"/>
              <c:layout>
                <c:manualLayout>
                  <c:x val="0"/>
                  <c:y val="-4.040404040404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891-4C09-AEC8-25D390B84691}"/>
                </c:ext>
              </c:extLst>
            </c:dLbl>
            <c:dLbl>
              <c:idx val="2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891-4C09-AEC8-25D390B84691}"/>
                </c:ext>
              </c:extLst>
            </c:dLbl>
            <c:dLbl>
              <c:idx val="3"/>
              <c:layout>
                <c:manualLayout>
                  <c:x val="0"/>
                  <c:y val="-4.0404040404040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91-4C09-AEC8-25D390B84691}"/>
                </c:ext>
              </c:extLst>
            </c:dLbl>
            <c:dLbl>
              <c:idx val="5"/>
              <c:layout>
                <c:manualLayout>
                  <c:x val="0"/>
                  <c:y val="-2.5974025974025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891-4C09-AEC8-25D390B84691}"/>
                </c:ext>
              </c:extLst>
            </c:dLbl>
            <c:dLbl>
              <c:idx val="6"/>
              <c:layout>
                <c:manualLayout>
                  <c:x val="1.9723865877712033E-3"/>
                  <c:y val="-2.88600288600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891-4C09-AEC8-25D390B84691}"/>
                </c:ext>
              </c:extLst>
            </c:dLbl>
            <c:dLbl>
              <c:idx val="7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891-4C09-AEC8-25D390B84691}"/>
                </c:ext>
              </c:extLst>
            </c:dLbl>
            <c:dLbl>
              <c:idx val="8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891-4C09-AEC8-25D390B84691}"/>
                </c:ext>
              </c:extLst>
            </c:dLbl>
            <c:dLbl>
              <c:idx val="9"/>
              <c:layout>
                <c:manualLayout>
                  <c:x val="-1.9723865877712033E-3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891-4C09-AEC8-25D390B84691}"/>
                </c:ext>
              </c:extLst>
            </c:dLbl>
            <c:dLbl>
              <c:idx val="10"/>
              <c:layout>
                <c:manualLayout>
                  <c:x val="3.9447731755424785E-3"/>
                  <c:y val="-3.4632034632034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891-4C09-AEC8-25D390B846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'7'!$E$9:$E$19</c:f>
              <c:numCache>
                <c:formatCode>General</c:formatCode>
                <c:ptCount val="11"/>
                <c:pt idx="0" formatCode="0.0">
                  <c:v>1.5</c:v>
                </c:pt>
                <c:pt idx="2" formatCode="0.0">
                  <c:v>1.3</c:v>
                </c:pt>
                <c:pt idx="3" formatCode="0.0">
                  <c:v>1.7</c:v>
                </c:pt>
                <c:pt idx="5" formatCode="0.0">
                  <c:v>0</c:v>
                </c:pt>
                <c:pt idx="6" formatCode="0.0">
                  <c:v>0.5</c:v>
                </c:pt>
                <c:pt idx="7" formatCode="0.0">
                  <c:v>0.7</c:v>
                </c:pt>
                <c:pt idx="8" formatCode="0.0">
                  <c:v>1.2</c:v>
                </c:pt>
                <c:pt idx="9" formatCode="0.0">
                  <c:v>1.9</c:v>
                </c:pt>
                <c:pt idx="10" formatCode="0.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891-4C09-AEC8-25D390B84691}"/>
            </c:ext>
          </c:extLst>
        </c:ser>
        <c:ser>
          <c:idx val="3"/>
          <c:order val="3"/>
          <c:tx>
            <c:strRef>
              <c:f>'7'!$F$8</c:f>
              <c:strCache>
                <c:ptCount val="1"/>
                <c:pt idx="0">
                  <c:v>やや不満だ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891-4C09-AEC8-25D390B84691}"/>
              </c:ext>
            </c:extLst>
          </c:dPt>
          <c:dLbls>
            <c:dLbl>
              <c:idx val="0"/>
              <c:layout>
                <c:manualLayout>
                  <c:x val="1.6708261906609873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891-4C09-AEC8-25D390B84691}"/>
                </c:ext>
              </c:extLst>
            </c:dLbl>
            <c:dLbl>
              <c:idx val="2"/>
              <c:layout>
                <c:manualLayout>
                  <c:x val="2.0885327383262379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891-4C09-AEC8-25D390B84691}"/>
                </c:ext>
              </c:extLst>
            </c:dLbl>
            <c:dLbl>
              <c:idx val="3"/>
              <c:layout>
                <c:manualLayout>
                  <c:x val="2.0885327383262379E-2"/>
                  <c:y val="-2.9183228112233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891-4C09-AEC8-25D390B84691}"/>
                </c:ext>
              </c:extLst>
            </c:dLbl>
            <c:dLbl>
              <c:idx val="5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891-4C09-AEC8-25D390B84691}"/>
                </c:ext>
              </c:extLst>
            </c:dLbl>
            <c:dLbl>
              <c:idx val="6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891-4C09-AEC8-25D390B84691}"/>
                </c:ext>
              </c:extLst>
            </c:dLbl>
            <c:dLbl>
              <c:idx val="7"/>
              <c:layout>
                <c:manualLayout>
                  <c:x val="1.67082619066100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891-4C09-AEC8-25D390B84691}"/>
                </c:ext>
              </c:extLst>
            </c:dLbl>
            <c:dLbl>
              <c:idx val="8"/>
              <c:layout>
                <c:manualLayout>
                  <c:x val="2.08853273832623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891-4C09-AEC8-25D390B84691}"/>
                </c:ext>
              </c:extLst>
            </c:dLbl>
            <c:dLbl>
              <c:idx val="9"/>
              <c:layout>
                <c:manualLayout>
                  <c:x val="1.879679464493628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891-4C09-AEC8-25D390B84691}"/>
                </c:ext>
              </c:extLst>
            </c:dLbl>
            <c:dLbl>
              <c:idx val="10"/>
              <c:layout>
                <c:manualLayout>
                  <c:x val="1.6708261906610025E-2"/>
                  <c:y val="1.07012359796349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891-4C09-AEC8-25D390B846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'7'!$F$9:$F$19</c:f>
              <c:numCache>
                <c:formatCode>General</c:formatCode>
                <c:ptCount val="11"/>
                <c:pt idx="0" formatCode="0.0">
                  <c:v>23.4</c:v>
                </c:pt>
                <c:pt idx="2" formatCode="0.0">
                  <c:v>24.3</c:v>
                </c:pt>
                <c:pt idx="3" formatCode="0.0">
                  <c:v>22.6</c:v>
                </c:pt>
                <c:pt idx="5" formatCode="0.0">
                  <c:v>20.7</c:v>
                </c:pt>
                <c:pt idx="6" formatCode="0.0">
                  <c:v>25.4</c:v>
                </c:pt>
                <c:pt idx="7" formatCode="0.0">
                  <c:v>22.5</c:v>
                </c:pt>
                <c:pt idx="8" formatCode="0.0">
                  <c:v>24.9</c:v>
                </c:pt>
                <c:pt idx="9" formatCode="0.0">
                  <c:v>21.8</c:v>
                </c:pt>
                <c:pt idx="10" formatCode="0.0">
                  <c:v>24.2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891-4C09-AEC8-25D390B84691}"/>
            </c:ext>
          </c:extLst>
        </c:ser>
        <c:ser>
          <c:idx val="4"/>
          <c:order val="4"/>
          <c:tx>
            <c:strRef>
              <c:f>'7'!$G$8</c:f>
              <c:strCache>
                <c:ptCount val="1"/>
                <c:pt idx="0">
                  <c:v>不満だ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C891-4C09-AEC8-25D390B8469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'7'!$G$9:$G$19</c:f>
              <c:numCache>
                <c:formatCode>General</c:formatCode>
                <c:ptCount val="11"/>
                <c:pt idx="0" formatCode="0.0">
                  <c:v>6.7</c:v>
                </c:pt>
                <c:pt idx="2" formatCode="0.0">
                  <c:v>7</c:v>
                </c:pt>
                <c:pt idx="3" formatCode="0.0">
                  <c:v>6.5</c:v>
                </c:pt>
                <c:pt idx="5" formatCode="0.0">
                  <c:v>4.4000000000000004</c:v>
                </c:pt>
                <c:pt idx="6" formatCode="0.0">
                  <c:v>4.3</c:v>
                </c:pt>
                <c:pt idx="7" formatCode="0.0">
                  <c:v>6.2</c:v>
                </c:pt>
                <c:pt idx="8" formatCode="0.0">
                  <c:v>12.9</c:v>
                </c:pt>
                <c:pt idx="9" formatCode="0.0">
                  <c:v>5.8</c:v>
                </c:pt>
                <c:pt idx="10" formatCode="0.0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C891-4C09-AEC8-25D390B846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08581264"/>
        <c:axId val="408582912"/>
      </c:barChart>
      <c:catAx>
        <c:axId val="408581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2912"/>
        <c:crosses val="autoZero"/>
        <c:auto val="1"/>
        <c:lblAlgn val="ctr"/>
        <c:lblOffset val="100"/>
        <c:noMultiLvlLbl val="0"/>
      </c:catAx>
      <c:valAx>
        <c:axId val="40858291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58456605187549"/>
          <c:y val="0.9162125592738668"/>
          <c:w val="0.63209061919083531"/>
          <c:h val="4.51206366583856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0.22242</cdr:x>
      <cdr:y>0.95981</cdr:y>
    </cdr:from>
    <cdr:to>
      <cdr:x>0.23286</cdr:x>
      <cdr:y>0.97423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792EA60E-02FB-B49C-E0FB-214CE80220BA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431783" y="4176586"/>
          <a:ext cx="67206" cy="62749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0.36262</cdr:x>
      <cdr:y>0.95981</cdr:y>
    </cdr:from>
    <cdr:to>
      <cdr:x>0.37306</cdr:x>
      <cdr:y>0.97423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7F5EB1ED-7608-8CA9-DE65-5C3265E88D4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403228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0.53726</cdr:x>
      <cdr:y>0.95981</cdr:y>
    </cdr:from>
    <cdr:to>
      <cdr:x>0.5477</cdr:x>
      <cdr:y>0.97423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9857223E-39B6-0C19-1E41-C95ACD1B8362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560668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0.62606</cdr:x>
      <cdr:y>0.95981</cdr:y>
    </cdr:from>
    <cdr:to>
      <cdr:x>0.6365</cdr:x>
      <cdr:y>0.97423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C9C8860-81B3-AFE3-AE4F-23095347228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149162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0.00835</cdr:x>
      <cdr:y>0.23582</cdr:y>
    </cdr:from>
    <cdr:to>
      <cdr:x>0.19655</cdr:x>
      <cdr:y>0.29943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FDED8FB-8DE7-300A-8108-BD8047265FF5}"/>
            </a:ext>
          </a:extLst>
        </cdr:cNvPr>
        <cdr:cNvSpPr txBox="1"/>
      </cdr:nvSpPr>
      <cdr:spPr>
        <a:xfrm xmlns:a="http://schemas.openxmlformats.org/drawingml/2006/main">
          <a:off x="55249" y="1120101"/>
          <a:ext cx="1245263" cy="302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0.00835</cdr:x>
      <cdr:y>0.42152</cdr:y>
    </cdr:from>
    <cdr:to>
      <cdr:x>0.19655</cdr:x>
      <cdr:y>0.48512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9C5EC22-D9B4-D426-5EC8-79B5683ED068}"/>
            </a:ext>
          </a:extLst>
        </cdr:cNvPr>
        <cdr:cNvSpPr txBox="1"/>
      </cdr:nvSpPr>
      <cdr:spPr>
        <a:xfrm xmlns:a="http://schemas.openxmlformats.org/drawingml/2006/main">
          <a:off x="55249" y="2002126"/>
          <a:ext cx="1245263" cy="302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0.03832</cdr:x>
      <cdr:y>0.11381</cdr:y>
    </cdr:from>
    <cdr:to>
      <cdr:x>0.2265</cdr:x>
      <cdr:y>0.17741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62A6976-4333-3696-1F64-770A05FF8899}"/>
            </a:ext>
          </a:extLst>
        </cdr:cNvPr>
        <cdr:cNvSpPr txBox="1"/>
      </cdr:nvSpPr>
      <cdr:spPr>
        <a:xfrm xmlns:a="http://schemas.openxmlformats.org/drawingml/2006/main">
          <a:off x="253544" y="540578"/>
          <a:ext cx="1245130" cy="30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0.7486</cdr:x>
      <cdr:y>0.95981</cdr:y>
    </cdr:from>
    <cdr:to>
      <cdr:x>0.75904</cdr:x>
      <cdr:y>0.97423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6FA534A4-FC5C-E433-C3B8-200E2CEB220C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961313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0.19386</cdr:x>
      <cdr:y>0.14171</cdr:y>
    </cdr:from>
    <cdr:to>
      <cdr:x>0.71209</cdr:x>
      <cdr:y>0.17647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B2F3B7C3-9D55-B8A3-EC40-FB331F7C96C2}"/>
            </a:ext>
          </a:extLst>
        </cdr:cNvPr>
        <cdr:cNvSpPr/>
      </cdr:nvSpPr>
      <cdr:spPr>
        <a:xfrm xmlns:a="http://schemas.openxmlformats.org/drawingml/2006/main" rot="16200000">
          <a:off x="2914659" y="-958847"/>
          <a:ext cx="165098" cy="342899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0.36724</cdr:x>
      <cdr:y>0.09091</cdr:y>
    </cdr:from>
    <cdr:to>
      <cdr:x>0.54187</cdr:x>
      <cdr:y>0.15827</cdr:y>
    </cdr:to>
    <cdr:sp macro="" textlink="">
      <cdr:nvSpPr>
        <cdr:cNvPr id="1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87EA7647-0FD4-8B53-C238-891A4AFE8E88}"/>
            </a:ext>
          </a:extLst>
        </cdr:cNvPr>
        <cdr:cNvSpPr txBox="1"/>
      </cdr:nvSpPr>
      <cdr:spPr>
        <a:xfrm xmlns:a="http://schemas.openxmlformats.org/drawingml/2006/main">
          <a:off x="2429936" y="431786"/>
          <a:ext cx="1155474" cy="3199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満足（小計）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68.3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0.75495</cdr:x>
      <cdr:y>0.08823</cdr:y>
    </cdr:from>
    <cdr:to>
      <cdr:x>0.92959</cdr:x>
      <cdr:y>0.15559</cdr:y>
    </cdr:to>
    <cdr:sp macro="" textlink="">
      <cdr:nvSpPr>
        <cdr:cNvPr id="14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AA20D1B-B32E-EEA1-79BA-F9B78EAE172A}"/>
            </a:ext>
          </a:extLst>
        </cdr:cNvPr>
        <cdr:cNvSpPr txBox="1"/>
      </cdr:nvSpPr>
      <cdr:spPr>
        <a:xfrm xmlns:a="http://schemas.openxmlformats.org/drawingml/2006/main">
          <a:off x="4995268" y="419086"/>
          <a:ext cx="1155541" cy="3199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不満（小計）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30.1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0.72553</cdr:x>
      <cdr:y>0.14171</cdr:y>
    </cdr:from>
    <cdr:to>
      <cdr:x>0.95394</cdr:x>
      <cdr:y>0.17647</cdr:y>
    </cdr:to>
    <cdr:sp macro="" textlink="">
      <cdr:nvSpPr>
        <cdr:cNvPr id="15" name="右中かっこ 14">
          <a:extLst xmlns:a="http://schemas.openxmlformats.org/drawingml/2006/main">
            <a:ext uri="{FF2B5EF4-FFF2-40B4-BE49-F238E27FC236}">
              <a16:creationId xmlns:a16="http://schemas.microsoft.com/office/drawing/2014/main" id="{F94E14FD-5FC1-6D2C-D6C7-22BF411278D4}"/>
            </a:ext>
          </a:extLst>
        </cdr:cNvPr>
        <cdr:cNvSpPr/>
      </cdr:nvSpPr>
      <cdr:spPr>
        <a:xfrm xmlns:a="http://schemas.openxmlformats.org/drawingml/2006/main" rot="16200000">
          <a:off x="5473715" y="-22"/>
          <a:ext cx="165106" cy="1511335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73C7-C6FC-452B-A8AA-7F6D6E02C1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BD9E-2CDE-4F63-AA59-28069BB3B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09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73C7-C6FC-452B-A8AA-7F6D6E02C1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BD9E-2CDE-4F63-AA59-28069BB3B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68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73C7-C6FC-452B-A8AA-7F6D6E02C1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BD9E-2CDE-4F63-AA59-28069BB3B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121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35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354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99806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12773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57306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3697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4515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73C7-C6FC-452B-A8AA-7F6D6E02C1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BD9E-2CDE-4F63-AA59-28069BB3B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73C7-C6FC-452B-A8AA-7F6D6E02C1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BD9E-2CDE-4F63-AA59-28069BB3B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57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73C7-C6FC-452B-A8AA-7F6D6E02C1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BD9E-2CDE-4F63-AA59-28069BB3B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7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73C7-C6FC-452B-A8AA-7F6D6E02C1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BD9E-2CDE-4F63-AA59-28069BB3B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07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73C7-C6FC-452B-A8AA-7F6D6E02C1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BD9E-2CDE-4F63-AA59-28069BB3B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3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73C7-C6FC-452B-A8AA-7F6D6E02C1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BD9E-2CDE-4F63-AA59-28069BB3B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66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73C7-C6FC-452B-A8AA-7F6D6E02C1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BD9E-2CDE-4F63-AA59-28069BB3B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394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73C7-C6FC-452B-A8AA-7F6D6E02C1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BD9E-2CDE-4F63-AA59-28069BB3B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7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573C7-C6FC-452B-A8AA-7F6D6E02C1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FBD9E-2CDE-4F63-AA59-28069BB3B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55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02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D4C57EB-BEE2-411C-945B-D308F6E3570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39837" y="1149350"/>
          <a:ext cx="6645275" cy="494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15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2022-09-14T08:48:28Z</dcterms:created>
  <dcterms:modified xsi:type="dcterms:W3CDTF">2022-09-14T08:48:28Z</dcterms:modified>
</cp:coreProperties>
</file>