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現在の生活の各面での満足度（食生活 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7543186180422263"/>
          <c:y val="1.3368983957219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6540296433534044"/>
          <c:w val="0.76297242024557654"/>
          <c:h val="0.67562360520442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6D-407E-B98F-DF1FEF3723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'6'!$C$9:$C$19</c:f>
              <c:numCache>
                <c:formatCode>General</c:formatCode>
                <c:ptCount val="11"/>
                <c:pt idx="0" formatCode="0.0">
                  <c:v>20.5</c:v>
                </c:pt>
                <c:pt idx="2" formatCode="0.0">
                  <c:v>20.5</c:v>
                </c:pt>
                <c:pt idx="3" formatCode="0.0">
                  <c:v>20.5</c:v>
                </c:pt>
                <c:pt idx="5" formatCode="0.0">
                  <c:v>34.5</c:v>
                </c:pt>
                <c:pt idx="6" formatCode="0.0">
                  <c:v>29.7</c:v>
                </c:pt>
                <c:pt idx="7" formatCode="0.0">
                  <c:v>19.899999999999999</c:v>
                </c:pt>
                <c:pt idx="8" formatCode="0.0">
                  <c:v>15.9</c:v>
                </c:pt>
                <c:pt idx="9" formatCode="0.0">
                  <c:v>16.3</c:v>
                </c:pt>
                <c:pt idx="10" formatCode="0.0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6D-407E-B98F-DF1FEF3723B2}"/>
            </c:ext>
          </c:extLst>
        </c:ser>
        <c:ser>
          <c:idx val="1"/>
          <c:order val="1"/>
          <c:tx>
            <c:strRef>
              <c:f>'6'!$D$8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36D-407E-B98F-DF1FEF3723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'6'!$D$9:$D$19</c:f>
              <c:numCache>
                <c:formatCode>General</c:formatCode>
                <c:ptCount val="11"/>
                <c:pt idx="0" formatCode="0.0">
                  <c:v>55.5</c:v>
                </c:pt>
                <c:pt idx="2" formatCode="0.0">
                  <c:v>55.1</c:v>
                </c:pt>
                <c:pt idx="3" formatCode="0.0">
                  <c:v>55.9</c:v>
                </c:pt>
                <c:pt idx="5" formatCode="0.0">
                  <c:v>49.8</c:v>
                </c:pt>
                <c:pt idx="6" formatCode="0.0">
                  <c:v>50.2</c:v>
                </c:pt>
                <c:pt idx="7" formatCode="0.0">
                  <c:v>58.5</c:v>
                </c:pt>
                <c:pt idx="8" formatCode="0.0">
                  <c:v>57.1</c:v>
                </c:pt>
                <c:pt idx="9" formatCode="0.0">
                  <c:v>60.6</c:v>
                </c:pt>
                <c:pt idx="10" formatCode="0.0">
                  <c:v>54.1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6D-407E-B98F-DF1FEF3723B2}"/>
            </c:ext>
          </c:extLst>
        </c:ser>
        <c:ser>
          <c:idx val="2"/>
          <c:order val="2"/>
          <c:tx>
            <c:strRef>
              <c:f>'6'!$E$8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36D-407E-B98F-DF1FEF3723B2}"/>
              </c:ext>
            </c:extLst>
          </c:dPt>
          <c:dLbls>
            <c:dLbl>
              <c:idx val="0"/>
              <c:layout>
                <c:manualLayout>
                  <c:x val="0"/>
                  <c:y val="-4.040404040404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6D-407E-B98F-DF1FEF3723B2}"/>
                </c:ext>
              </c:extLst>
            </c:dLbl>
            <c:dLbl>
              <c:idx val="2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6D-407E-B98F-DF1FEF3723B2}"/>
                </c:ext>
              </c:extLst>
            </c:dLbl>
            <c:dLbl>
              <c:idx val="3"/>
              <c:layout>
                <c:manualLayout>
                  <c:x val="0"/>
                  <c:y val="-4.040404040404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6D-407E-B98F-DF1FEF3723B2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6D-407E-B98F-DF1FEF3723B2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6D-407E-B98F-DF1FEF3723B2}"/>
                </c:ext>
              </c:extLst>
            </c:dLbl>
            <c:dLbl>
              <c:idx val="7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36D-407E-B98F-DF1FEF3723B2}"/>
                </c:ext>
              </c:extLst>
            </c:dLbl>
            <c:dLbl>
              <c:idx val="8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36D-407E-B98F-DF1FEF3723B2}"/>
                </c:ext>
              </c:extLst>
            </c:dLbl>
            <c:dLbl>
              <c:idx val="9"/>
              <c:layout>
                <c:manualLayout>
                  <c:x val="-1.9723865877712033E-3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36D-407E-B98F-DF1FEF3723B2}"/>
                </c:ext>
              </c:extLst>
            </c:dLbl>
            <c:dLbl>
              <c:idx val="10"/>
              <c:layout>
                <c:manualLayout>
                  <c:x val="3.9447731755424785E-3"/>
                  <c:y val="-3.463203463203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36D-407E-B98F-DF1FEF3723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'6'!$E$9:$E$19</c:f>
              <c:numCache>
                <c:formatCode>General</c:formatCode>
                <c:ptCount val="11"/>
                <c:pt idx="0" formatCode="0.0">
                  <c:v>0.3</c:v>
                </c:pt>
                <c:pt idx="2" formatCode="0.0">
                  <c:v>0.2</c:v>
                </c:pt>
                <c:pt idx="3" formatCode="0.0">
                  <c:v>0.4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0</c:v>
                </c:pt>
                <c:pt idx="9" formatCode="0.0">
                  <c:v>0.3</c:v>
                </c:pt>
                <c:pt idx="10" formatCode="0.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36D-407E-B98F-DF1FEF3723B2}"/>
            </c:ext>
          </c:extLst>
        </c:ser>
        <c:ser>
          <c:idx val="3"/>
          <c:order val="3"/>
          <c:tx>
            <c:strRef>
              <c:f>'6'!$F$8</c:f>
              <c:strCache>
                <c:ptCount val="1"/>
                <c:pt idx="0">
                  <c:v>やや不満だ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136D-407E-B98F-DF1FEF3723B2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36D-407E-B98F-DF1FEF3723B2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36D-407E-B98F-DF1FEF3723B2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36D-407E-B98F-DF1FEF3723B2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36D-407E-B98F-DF1FEF3723B2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36D-407E-B98F-DF1FEF3723B2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36D-407E-B98F-DF1FEF3723B2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36D-407E-B98F-DF1FEF3723B2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36D-407E-B98F-DF1FEF3723B2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36D-407E-B98F-DF1FEF3723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'6'!$F$9:$F$19</c:f>
              <c:numCache>
                <c:formatCode>General</c:formatCode>
                <c:ptCount val="11"/>
                <c:pt idx="0" formatCode="0.0">
                  <c:v>19.100000000000001</c:v>
                </c:pt>
                <c:pt idx="2" formatCode="0.0">
                  <c:v>19.600000000000001</c:v>
                </c:pt>
                <c:pt idx="3" formatCode="0.0">
                  <c:v>18.600000000000001</c:v>
                </c:pt>
                <c:pt idx="5" formatCode="0.0">
                  <c:v>13.3</c:v>
                </c:pt>
                <c:pt idx="6" formatCode="0.0">
                  <c:v>15.8</c:v>
                </c:pt>
                <c:pt idx="7" formatCode="0.0">
                  <c:v>17.600000000000001</c:v>
                </c:pt>
                <c:pt idx="8" formatCode="0.0">
                  <c:v>19.5</c:v>
                </c:pt>
                <c:pt idx="9" formatCode="0.0">
                  <c:v>19.899999999999999</c:v>
                </c:pt>
                <c:pt idx="10" formatCode="0.0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36D-407E-B98F-DF1FEF3723B2}"/>
            </c:ext>
          </c:extLst>
        </c:ser>
        <c:ser>
          <c:idx val="4"/>
          <c:order val="4"/>
          <c:tx>
            <c:strRef>
              <c:f>'6'!$G$8</c:f>
              <c:strCache>
                <c:ptCount val="1"/>
                <c:pt idx="0">
                  <c:v>不満だ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136D-407E-B98F-DF1FEF3723B2}"/>
              </c:ext>
            </c:extLst>
          </c:dPt>
          <c:dLbls>
            <c:dLbl>
              <c:idx val="5"/>
              <c:layout>
                <c:manualLayout>
                  <c:x val="3.0710172744721688E-2"/>
                  <c:y val="-2.67379679144385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36D-407E-B98F-DF1FEF3723B2}"/>
                </c:ext>
              </c:extLst>
            </c:dLbl>
            <c:dLbl>
              <c:idx val="9"/>
              <c:layout>
                <c:manualLayout>
                  <c:x val="2.8790786948176585E-2"/>
                  <c:y val="-2.67379679144385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36D-407E-B98F-DF1FEF3723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'6'!$G$9:$G$19</c:f>
              <c:numCache>
                <c:formatCode>General</c:formatCode>
                <c:ptCount val="11"/>
                <c:pt idx="0" formatCode="0.0">
                  <c:v>4.5</c:v>
                </c:pt>
                <c:pt idx="2" formatCode="0.0">
                  <c:v>4.5</c:v>
                </c:pt>
                <c:pt idx="3" formatCode="0.0">
                  <c:v>4.5999999999999996</c:v>
                </c:pt>
                <c:pt idx="5" formatCode="0.0">
                  <c:v>2.5</c:v>
                </c:pt>
                <c:pt idx="6" formatCode="0.0">
                  <c:v>4.3</c:v>
                </c:pt>
                <c:pt idx="7" formatCode="0.0">
                  <c:v>3.9</c:v>
                </c:pt>
                <c:pt idx="8" formatCode="0.0">
                  <c:v>7.5</c:v>
                </c:pt>
                <c:pt idx="9" formatCode="0.0">
                  <c:v>2.9</c:v>
                </c:pt>
                <c:pt idx="10" formatCode="0.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136D-407E-B98F-DF1FEF3723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63209061919083531"/>
          <c:h val="4.5120636658385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0.22242</cdr:x>
      <cdr:y>0.95981</cdr:y>
    </cdr:from>
    <cdr:to>
      <cdr:x>0.23286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31783" y="4176586"/>
          <a:ext cx="67206" cy="6274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0.36262</cdr:x>
      <cdr:y>0.95981</cdr:y>
    </cdr:from>
    <cdr:to>
      <cdr:x>0.37306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403228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0.53726</cdr:x>
      <cdr:y>0.95981</cdr:y>
    </cdr:from>
    <cdr:to>
      <cdr:x>0.5477</cdr:x>
      <cdr:y>0.97423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60668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0.62606</cdr:x>
      <cdr:y>0.95981</cdr:y>
    </cdr:from>
    <cdr:to>
      <cdr:x>0.6365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149162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0.23582</cdr:y>
    </cdr:from>
    <cdr:to>
      <cdr:x>0.19655</cdr:x>
      <cdr:y>0.29943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120101"/>
          <a:ext cx="1245263" cy="30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0.42152</cdr:y>
    </cdr:from>
    <cdr:to>
      <cdr:x>0.19655</cdr:x>
      <cdr:y>0.48512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002126"/>
          <a:ext cx="1245263" cy="30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0.11381</cdr:y>
    </cdr:from>
    <cdr:to>
      <cdr:x>0.2265</cdr:x>
      <cdr:y>0.17741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44" y="540578"/>
          <a:ext cx="1245130" cy="30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0.7486</cdr:x>
      <cdr:y>0.95981</cdr:y>
    </cdr:from>
    <cdr:to>
      <cdr:x>0.75904</cdr:x>
      <cdr:y>0.97423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61313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0.19386</cdr:x>
      <cdr:y>0.14171</cdr:y>
    </cdr:from>
    <cdr:to>
      <cdr:x>0.76967</cdr:x>
      <cdr:y>0.17647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3105161" y="-1149345"/>
          <a:ext cx="165098" cy="3809988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0.40755</cdr:x>
      <cdr:y>0.09358</cdr:y>
    </cdr:from>
    <cdr:to>
      <cdr:x>0.58218</cdr:x>
      <cdr:y>0.16094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2696621" y="444475"/>
          <a:ext cx="1155475" cy="31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76.0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0.78182</cdr:x>
      <cdr:y>0.09358</cdr:y>
    </cdr:from>
    <cdr:to>
      <cdr:x>0.95646</cdr:x>
      <cdr:y>0.16094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5173077" y="444504"/>
          <a:ext cx="1155541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32.6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0.77735</cdr:x>
      <cdr:y>0.14171</cdr:y>
    </cdr:from>
    <cdr:to>
      <cdr:x>0.95394</cdr:x>
      <cdr:y>0.17647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5645153" y="171450"/>
          <a:ext cx="165100" cy="116840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27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08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57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12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168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91674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24862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58644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0696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1295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6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06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91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87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39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58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84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69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07AED-3230-41FA-84FE-DC338217716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C20A-B505-4A27-9B05-56377166E6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29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62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F0713E7-4201-40C7-B5CB-09D24FA41CC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9362" y="1096962"/>
          <a:ext cx="6645275" cy="494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59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2022-09-14T08:48:25Z</dcterms:created>
  <dcterms:modified xsi:type="dcterms:W3CDTF">2022-09-14T08:48:25Z</dcterms:modified>
</cp:coreProperties>
</file>