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</a:t>
            </a:r>
            <a:r>
              <a:rPr lang="en-US" altLang="ja-JP" sz="1400" b="0" i="0" u="none" strike="noStrike" baseline="0" dirty="0">
                <a:effectLst/>
              </a:rPr>
              <a:t/>
            </a:r>
            <a:br>
              <a:rPr lang="en-US" altLang="ja-JP" sz="1400" b="0" i="0" u="none" strike="noStrike" baseline="0" dirty="0">
                <a:effectLst/>
              </a:rPr>
            </a:br>
            <a:r>
              <a:rPr lang="ja-JP" altLang="en-US" sz="1400" b="0" i="0" u="none" strike="noStrike" baseline="0" dirty="0">
                <a:effectLst/>
              </a:rPr>
              <a:t>（自動車、電気製品、家具などの耐久消費財 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1689059500959693"/>
          <c:y val="2.67379679144385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058307011"/>
          <c:y val="0.2054291920406501"/>
          <c:w val="0.76297242024557654"/>
          <c:h val="0.6528388318548787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A0-4A61-A412-7F0E028B7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'5'!$C$9:$C$19</c:f>
              <c:numCache>
                <c:formatCode>General</c:formatCode>
                <c:ptCount val="11"/>
                <c:pt idx="0" formatCode="0.0">
                  <c:v>10.9</c:v>
                </c:pt>
                <c:pt idx="2" formatCode="0.0">
                  <c:v>10.7</c:v>
                </c:pt>
                <c:pt idx="3" formatCode="0.0">
                  <c:v>11</c:v>
                </c:pt>
                <c:pt idx="5" formatCode="0.0">
                  <c:v>15.3</c:v>
                </c:pt>
                <c:pt idx="6" formatCode="0.0">
                  <c:v>17.2</c:v>
                </c:pt>
                <c:pt idx="7" formatCode="0.0">
                  <c:v>12.7</c:v>
                </c:pt>
                <c:pt idx="8" formatCode="0.0">
                  <c:v>7.5</c:v>
                </c:pt>
                <c:pt idx="9" formatCode="0.0">
                  <c:v>10.3</c:v>
                </c:pt>
                <c:pt idx="10" formatCode="0.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A0-4A61-A412-7F0E028B7FFD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8A0-4A61-A412-7F0E028B7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'5'!$D$9:$D$19</c:f>
              <c:numCache>
                <c:formatCode>General</c:formatCode>
                <c:ptCount val="11"/>
                <c:pt idx="0" formatCode="0.0">
                  <c:v>51.8</c:v>
                </c:pt>
                <c:pt idx="2" formatCode="0.0">
                  <c:v>51.7</c:v>
                </c:pt>
                <c:pt idx="3" formatCode="0.0">
                  <c:v>52</c:v>
                </c:pt>
                <c:pt idx="5" formatCode="0.0">
                  <c:v>52.2</c:v>
                </c:pt>
                <c:pt idx="6" formatCode="0.0">
                  <c:v>52.2</c:v>
                </c:pt>
                <c:pt idx="7" formatCode="0.0">
                  <c:v>46.4</c:v>
                </c:pt>
                <c:pt idx="8" formatCode="0.0">
                  <c:v>46.2</c:v>
                </c:pt>
                <c:pt idx="9" formatCode="0.0">
                  <c:v>54.8</c:v>
                </c:pt>
                <c:pt idx="10" formatCode="0.0">
                  <c:v>56.4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A0-4A61-A412-7F0E028B7FFD}"/>
            </c:ext>
          </c:extLst>
        </c:ser>
        <c:ser>
          <c:idx val="2"/>
          <c:order val="2"/>
          <c:tx>
            <c:strRef>
              <c:f>'5'!$E$8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8A0-4A61-A412-7F0E028B7FFD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A0-4A61-A412-7F0E028B7FFD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A0-4A61-A412-7F0E028B7FFD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A0-4A61-A412-7F0E028B7FFD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8A0-4A61-A412-7F0E028B7FFD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A0-4A61-A412-7F0E028B7FFD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8A0-4A61-A412-7F0E028B7FFD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8A0-4A61-A412-7F0E028B7FFD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8A0-4A61-A412-7F0E028B7FFD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8A0-4A61-A412-7F0E028B7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'5'!$E$9:$E$19</c:f>
              <c:numCache>
                <c:formatCode>General</c:formatCode>
                <c:ptCount val="11"/>
                <c:pt idx="0" formatCode="0.0">
                  <c:v>0.6</c:v>
                </c:pt>
                <c:pt idx="2" formatCode="0.0">
                  <c:v>0.2</c:v>
                </c:pt>
                <c:pt idx="3" formatCode="0.0">
                  <c:v>0.9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0.3</c:v>
                </c:pt>
                <c:pt idx="9" formatCode="0.0">
                  <c:v>0.3</c:v>
                </c:pt>
                <c:pt idx="1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8A0-4A61-A412-7F0E028B7FFD}"/>
            </c:ext>
          </c:extLst>
        </c:ser>
        <c:ser>
          <c:idx val="3"/>
          <c:order val="3"/>
          <c:tx>
            <c:strRef>
              <c:f>'5'!$F$8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8A0-4A61-A412-7F0E028B7FFD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8A0-4A61-A412-7F0E028B7FFD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8A0-4A61-A412-7F0E028B7FFD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8A0-4A61-A412-7F0E028B7FFD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8A0-4A61-A412-7F0E028B7FFD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8A0-4A61-A412-7F0E028B7FFD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8A0-4A61-A412-7F0E028B7FFD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8A0-4A61-A412-7F0E028B7FFD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8A0-4A61-A412-7F0E028B7FFD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8A0-4A61-A412-7F0E028B7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'5'!$F$9:$F$19</c:f>
              <c:numCache>
                <c:formatCode>General</c:formatCode>
                <c:ptCount val="11"/>
                <c:pt idx="0" formatCode="0.0">
                  <c:v>28.7</c:v>
                </c:pt>
                <c:pt idx="2" formatCode="0.0">
                  <c:v>29.1</c:v>
                </c:pt>
                <c:pt idx="3" formatCode="0.0">
                  <c:v>28.3</c:v>
                </c:pt>
                <c:pt idx="5" formatCode="0.0">
                  <c:v>25.1</c:v>
                </c:pt>
                <c:pt idx="6" formatCode="0.0">
                  <c:v>23</c:v>
                </c:pt>
                <c:pt idx="7" formatCode="0.0">
                  <c:v>32</c:v>
                </c:pt>
                <c:pt idx="8" formatCode="0.0">
                  <c:v>34.5</c:v>
                </c:pt>
                <c:pt idx="9" formatCode="0.0">
                  <c:v>27.9</c:v>
                </c:pt>
                <c:pt idx="10" formatCode="0.0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8A0-4A61-A412-7F0E028B7FFD}"/>
            </c:ext>
          </c:extLst>
        </c:ser>
        <c:ser>
          <c:idx val="4"/>
          <c:order val="4"/>
          <c:tx>
            <c:strRef>
              <c:f>'5'!$G$8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8A0-4A61-A412-7F0E028B7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'5'!$G$9:$G$19</c:f>
              <c:numCache>
                <c:formatCode>General</c:formatCode>
                <c:ptCount val="11"/>
                <c:pt idx="0" formatCode="0.0">
                  <c:v>8</c:v>
                </c:pt>
                <c:pt idx="2" formatCode="0.0">
                  <c:v>8.3000000000000007</c:v>
                </c:pt>
                <c:pt idx="3" formatCode="0.0">
                  <c:v>7.8</c:v>
                </c:pt>
                <c:pt idx="5" formatCode="0.0">
                  <c:v>7.4</c:v>
                </c:pt>
                <c:pt idx="6" formatCode="0.0">
                  <c:v>7.7</c:v>
                </c:pt>
                <c:pt idx="7" formatCode="0.0">
                  <c:v>8.8000000000000007</c:v>
                </c:pt>
                <c:pt idx="8" formatCode="0.0">
                  <c:v>11.4</c:v>
                </c:pt>
                <c:pt idx="9" formatCode="0.0">
                  <c:v>6.7</c:v>
                </c:pt>
                <c:pt idx="10" formatCode="0.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8A0-4A61-A412-7F0E028B7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0.26784</cdr:y>
    </cdr:from>
    <cdr:to>
      <cdr:x>0.19655</cdr:x>
      <cdr:y>0.33145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381035"/>
          <a:ext cx="1245263" cy="3279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0.45354</cdr:y>
    </cdr:from>
    <cdr:to>
      <cdr:x>0.19655</cdr:x>
      <cdr:y>0.51714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338541"/>
          <a:ext cx="1245263" cy="327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0.16307</cdr:y>
    </cdr:from>
    <cdr:to>
      <cdr:x>0.2265</cdr:x>
      <cdr:y>0.22667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52" y="840827"/>
          <a:ext cx="1245131" cy="3279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0.1977</cdr:x>
      <cdr:y>0.18227</cdr:y>
    </cdr:from>
    <cdr:to>
      <cdr:x>0.66987</cdr:x>
      <cdr:y>0.2134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789930" y="-542028"/>
          <a:ext cx="160544" cy="3124198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0.35764</cdr:x>
      <cdr:y>0.13318</cdr:y>
    </cdr:from>
    <cdr:to>
      <cdr:x>0.53227</cdr:x>
      <cdr:y>0.20054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2366422" y="686715"/>
          <a:ext cx="1155475" cy="3473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62.7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0.74151</cdr:x>
      <cdr:y>0.13094</cdr:y>
    </cdr:from>
    <cdr:to>
      <cdr:x>0.91615</cdr:x>
      <cdr:y>0.1983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906378" y="675133"/>
          <a:ext cx="1155541" cy="3473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36.7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0.67562</cdr:x>
      <cdr:y>0.1798</cdr:y>
    </cdr:from>
    <cdr:to>
      <cdr:x>0.95393</cdr:x>
      <cdr:y>0.21429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302250" y="95249"/>
          <a:ext cx="177801" cy="184149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6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85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69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78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50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22728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25802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0956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221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57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7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48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28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6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69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99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9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8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4B90C-6A20-482C-A2CE-61F51AAA84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33DE1-99A4-415D-A31A-E5041E8A53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91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2288C82-2207-43C9-9410-708BC088CA9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7775" y="1017587"/>
          <a:ext cx="6648450" cy="537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34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2022-09-14T08:48:24Z</dcterms:created>
  <dcterms:modified xsi:type="dcterms:W3CDTF">2022-09-14T08:48:24Z</dcterms:modified>
</cp:coreProperties>
</file>