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現在の生活の各面での満足度（資産・貯蓄 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24856046065259116"/>
          <c:y val="1.33689839572192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9274265795639897"/>
          <c:y val="0.16540296433534044"/>
          <c:w val="0.76297242024557654"/>
          <c:h val="0.6756236052044296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'4'!$C$8</c:f>
              <c:strCache>
                <c:ptCount val="1"/>
                <c:pt idx="0">
                  <c:v>満足している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F08-4233-9F3F-9DFF7BBC13E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'4'!$C$9:$C$19</c:f>
              <c:numCache>
                <c:formatCode>General</c:formatCode>
                <c:ptCount val="11"/>
                <c:pt idx="0" formatCode="0.0">
                  <c:v>4.5</c:v>
                </c:pt>
                <c:pt idx="2" formatCode="0.0">
                  <c:v>4.0999999999999996</c:v>
                </c:pt>
                <c:pt idx="3" formatCode="0.0">
                  <c:v>5</c:v>
                </c:pt>
                <c:pt idx="5" formatCode="0.0">
                  <c:v>4.9000000000000004</c:v>
                </c:pt>
                <c:pt idx="6" formatCode="0.0">
                  <c:v>6.2</c:v>
                </c:pt>
                <c:pt idx="7" formatCode="0.0">
                  <c:v>3.6</c:v>
                </c:pt>
                <c:pt idx="8" formatCode="0.0">
                  <c:v>4.8</c:v>
                </c:pt>
                <c:pt idx="9" formatCode="0.0">
                  <c:v>4.5</c:v>
                </c:pt>
                <c:pt idx="10" formatCode="0.0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08-4233-9F3F-9DFF7BBC13EE}"/>
            </c:ext>
          </c:extLst>
        </c:ser>
        <c:ser>
          <c:idx val="1"/>
          <c:order val="1"/>
          <c:tx>
            <c:strRef>
              <c:f>'4'!$D$8</c:f>
              <c:strCache>
                <c:ptCount val="1"/>
                <c:pt idx="0">
                  <c:v>まあ満足している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F08-4233-9F3F-9DFF7BBC13E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'4'!$D$9:$D$19</c:f>
              <c:numCache>
                <c:formatCode>General</c:formatCode>
                <c:ptCount val="11"/>
                <c:pt idx="0" formatCode="0.0">
                  <c:v>28.1</c:v>
                </c:pt>
                <c:pt idx="2" formatCode="0.0">
                  <c:v>27.2</c:v>
                </c:pt>
                <c:pt idx="3" formatCode="0.0">
                  <c:v>29</c:v>
                </c:pt>
                <c:pt idx="5" formatCode="0.0">
                  <c:v>22.7</c:v>
                </c:pt>
                <c:pt idx="6" formatCode="0.0">
                  <c:v>26.3</c:v>
                </c:pt>
                <c:pt idx="7" formatCode="0.0">
                  <c:v>21.2</c:v>
                </c:pt>
                <c:pt idx="8" formatCode="0.0">
                  <c:v>23.4</c:v>
                </c:pt>
                <c:pt idx="9" formatCode="0.0">
                  <c:v>31.1</c:v>
                </c:pt>
                <c:pt idx="10" formatCode="0.0">
                  <c:v>36.1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F08-4233-9F3F-9DFF7BBC13EE}"/>
            </c:ext>
          </c:extLst>
        </c:ser>
        <c:ser>
          <c:idx val="2"/>
          <c:order val="2"/>
          <c:tx>
            <c:strRef>
              <c:f>'4'!$E$8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F08-4233-9F3F-9DFF7BBC13EE}"/>
              </c:ext>
            </c:extLst>
          </c:dPt>
          <c:dLbls>
            <c:dLbl>
              <c:idx val="0"/>
              <c:layout>
                <c:manualLayout>
                  <c:x val="0"/>
                  <c:y val="-4.040404040404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F08-4233-9F3F-9DFF7BBC13EE}"/>
                </c:ext>
              </c:extLst>
            </c:dLbl>
            <c:dLbl>
              <c:idx val="2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F08-4233-9F3F-9DFF7BBC13EE}"/>
                </c:ext>
              </c:extLst>
            </c:dLbl>
            <c:dLbl>
              <c:idx val="3"/>
              <c:layout>
                <c:manualLayout>
                  <c:x val="0"/>
                  <c:y val="-4.04040404040403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F08-4233-9F3F-9DFF7BBC13EE}"/>
                </c:ext>
              </c:extLst>
            </c:dLbl>
            <c:dLbl>
              <c:idx val="5"/>
              <c:layout>
                <c:manualLayout>
                  <c:x val="0"/>
                  <c:y val="-2.5974025974025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F08-4233-9F3F-9DFF7BBC13EE}"/>
                </c:ext>
              </c:extLst>
            </c:dLbl>
            <c:dLbl>
              <c:idx val="6"/>
              <c:layout>
                <c:manualLayout>
                  <c:x val="1.9723865877712033E-3"/>
                  <c:y val="-2.8860028860028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F08-4233-9F3F-9DFF7BBC13EE}"/>
                </c:ext>
              </c:extLst>
            </c:dLbl>
            <c:dLbl>
              <c:idx val="7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F08-4233-9F3F-9DFF7BBC13EE}"/>
                </c:ext>
              </c:extLst>
            </c:dLbl>
            <c:dLbl>
              <c:idx val="8"/>
              <c:layout>
                <c:manualLayout>
                  <c:x val="0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F08-4233-9F3F-9DFF7BBC13EE}"/>
                </c:ext>
              </c:extLst>
            </c:dLbl>
            <c:dLbl>
              <c:idx val="9"/>
              <c:layout>
                <c:manualLayout>
                  <c:x val="-1.9723865877712033E-3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F08-4233-9F3F-9DFF7BBC13EE}"/>
                </c:ext>
              </c:extLst>
            </c:dLbl>
            <c:dLbl>
              <c:idx val="10"/>
              <c:layout>
                <c:manualLayout>
                  <c:x val="3.9447731755424785E-3"/>
                  <c:y val="-3.4632034632034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F08-4233-9F3F-9DFF7BBC13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'4'!$E$9:$E$19</c:f>
              <c:numCache>
                <c:formatCode>General</c:formatCode>
                <c:ptCount val="11"/>
                <c:pt idx="0" formatCode="0.0">
                  <c:v>0.7</c:v>
                </c:pt>
                <c:pt idx="2" formatCode="0.0">
                  <c:v>0.7</c:v>
                </c:pt>
                <c:pt idx="3" formatCode="0.0">
                  <c:v>0.7</c:v>
                </c:pt>
                <c:pt idx="5" formatCode="0.0">
                  <c:v>1</c:v>
                </c:pt>
                <c:pt idx="6" formatCode="0.0">
                  <c:v>0.5</c:v>
                </c:pt>
                <c:pt idx="7" formatCode="0.0">
                  <c:v>0</c:v>
                </c:pt>
                <c:pt idx="8" formatCode="0.0">
                  <c:v>0</c:v>
                </c:pt>
                <c:pt idx="9" formatCode="0.0">
                  <c:v>0.3</c:v>
                </c:pt>
                <c:pt idx="10" formatCode="0.0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F08-4233-9F3F-9DFF7BBC13EE}"/>
            </c:ext>
          </c:extLst>
        </c:ser>
        <c:ser>
          <c:idx val="3"/>
          <c:order val="3"/>
          <c:tx>
            <c:strRef>
              <c:f>'4'!$F$8</c:f>
              <c:strCache>
                <c:ptCount val="1"/>
                <c:pt idx="0">
                  <c:v>やや不満だ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5F08-4233-9F3F-9DFF7BBC13EE}"/>
              </c:ext>
            </c:extLst>
          </c:dPt>
          <c:dLbls>
            <c:dLbl>
              <c:idx val="0"/>
              <c:layout>
                <c:manualLayout>
                  <c:x val="1.6708261906609873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F08-4233-9F3F-9DFF7BBC13EE}"/>
                </c:ext>
              </c:extLst>
            </c:dLbl>
            <c:dLbl>
              <c:idx val="2"/>
              <c:layout>
                <c:manualLayout>
                  <c:x val="2.0885327383262379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F08-4233-9F3F-9DFF7BBC13EE}"/>
                </c:ext>
              </c:extLst>
            </c:dLbl>
            <c:dLbl>
              <c:idx val="3"/>
              <c:layout>
                <c:manualLayout>
                  <c:x val="2.0885327383262379E-2"/>
                  <c:y val="-2.91832281122336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F08-4233-9F3F-9DFF7BBC13EE}"/>
                </c:ext>
              </c:extLst>
            </c:dLbl>
            <c:dLbl>
              <c:idx val="5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F08-4233-9F3F-9DFF7BBC13EE}"/>
                </c:ext>
              </c:extLst>
            </c:dLbl>
            <c:dLbl>
              <c:idx val="6"/>
              <c:layout>
                <c:manualLayout>
                  <c:x val="1.8796794644936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F08-4233-9F3F-9DFF7BBC13EE}"/>
                </c:ext>
              </c:extLst>
            </c:dLbl>
            <c:dLbl>
              <c:idx val="7"/>
              <c:layout>
                <c:manualLayout>
                  <c:x val="1.67082619066100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F08-4233-9F3F-9DFF7BBC13EE}"/>
                </c:ext>
              </c:extLst>
            </c:dLbl>
            <c:dLbl>
              <c:idx val="8"/>
              <c:layout>
                <c:manualLayout>
                  <c:x val="2.08853273832623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F08-4233-9F3F-9DFF7BBC13EE}"/>
                </c:ext>
              </c:extLst>
            </c:dLbl>
            <c:dLbl>
              <c:idx val="9"/>
              <c:layout>
                <c:manualLayout>
                  <c:x val="1.879679464493628E-2"/>
                  <c:y val="2.298072927965525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F08-4233-9F3F-9DFF7BBC13EE}"/>
                </c:ext>
              </c:extLst>
            </c:dLbl>
            <c:dLbl>
              <c:idx val="10"/>
              <c:layout>
                <c:manualLayout>
                  <c:x val="1.6708261906610025E-2"/>
                  <c:y val="1.07012359796349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F08-4233-9F3F-9DFF7BBC13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'4'!$F$9:$F$19</c:f>
              <c:numCache>
                <c:formatCode>General</c:formatCode>
                <c:ptCount val="11"/>
                <c:pt idx="0" formatCode="0.0">
                  <c:v>39.299999999999997</c:v>
                </c:pt>
                <c:pt idx="2" formatCode="0.0">
                  <c:v>41.4</c:v>
                </c:pt>
                <c:pt idx="3" formatCode="0.0">
                  <c:v>37.299999999999997</c:v>
                </c:pt>
                <c:pt idx="5" formatCode="0.0">
                  <c:v>40.9</c:v>
                </c:pt>
                <c:pt idx="6" formatCode="0.0">
                  <c:v>41.1</c:v>
                </c:pt>
                <c:pt idx="7" formatCode="0.0">
                  <c:v>41.5</c:v>
                </c:pt>
                <c:pt idx="8" formatCode="0.0">
                  <c:v>40.5</c:v>
                </c:pt>
                <c:pt idx="9" formatCode="0.0">
                  <c:v>39.700000000000003</c:v>
                </c:pt>
                <c:pt idx="10" formatCode="0.0">
                  <c:v>35.5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5F08-4233-9F3F-9DFF7BBC13EE}"/>
            </c:ext>
          </c:extLst>
        </c:ser>
        <c:ser>
          <c:idx val="4"/>
          <c:order val="4"/>
          <c:tx>
            <c:strRef>
              <c:f>'4'!$G$8</c:f>
              <c:strCache>
                <c:ptCount val="1"/>
                <c:pt idx="0">
                  <c:v>不満だ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5F08-4233-9F3F-9DFF7BBC13E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総数 （1,895人）</c:v>
                </c:pt>
                <c:pt idx="2">
                  <c:v>男性（906人）</c:v>
                </c:pt>
                <c:pt idx="3">
                  <c:v>女性（989人）</c:v>
                </c:pt>
                <c:pt idx="5">
                  <c:v>18~29歳（203人）</c:v>
                </c:pt>
                <c:pt idx="6">
                  <c:v>30~39歳（209人）</c:v>
                </c:pt>
                <c:pt idx="7">
                  <c:v>40~49歳（306人）</c:v>
                </c:pt>
                <c:pt idx="8">
                  <c:v>50~59歳（333人）</c:v>
                </c:pt>
                <c:pt idx="9">
                  <c:v>60~69歳（312人）</c:v>
                </c:pt>
                <c:pt idx="10">
                  <c:v>70歳以上（532人）</c:v>
                </c:pt>
              </c:strCache>
            </c:strRef>
          </c:cat>
          <c:val>
            <c:numRef>
              <c:f>'4'!$G$9:$G$19</c:f>
              <c:numCache>
                <c:formatCode>General</c:formatCode>
                <c:ptCount val="11"/>
                <c:pt idx="0" formatCode="0.0">
                  <c:v>27.4</c:v>
                </c:pt>
                <c:pt idx="2" formatCode="0.0">
                  <c:v>26.7</c:v>
                </c:pt>
                <c:pt idx="3" formatCode="0.0">
                  <c:v>28</c:v>
                </c:pt>
                <c:pt idx="5" formatCode="0.0">
                  <c:v>30.5</c:v>
                </c:pt>
                <c:pt idx="6" formatCode="0.0">
                  <c:v>25.8</c:v>
                </c:pt>
                <c:pt idx="7" formatCode="0.0">
                  <c:v>33.700000000000003</c:v>
                </c:pt>
                <c:pt idx="8" formatCode="0.0">
                  <c:v>31.2</c:v>
                </c:pt>
                <c:pt idx="9" formatCode="0.0">
                  <c:v>24.4</c:v>
                </c:pt>
                <c:pt idx="10" formatCode="0.0">
                  <c:v>22.6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5F08-4233-9F3F-9DFF7BBC13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08581264"/>
        <c:axId val="408582912"/>
      </c:barChart>
      <c:catAx>
        <c:axId val="4085812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2912"/>
        <c:crosses val="autoZero"/>
        <c:auto val="1"/>
        <c:lblAlgn val="ctr"/>
        <c:lblOffset val="100"/>
        <c:noMultiLvlLbl val="0"/>
      </c:catAx>
      <c:valAx>
        <c:axId val="40858291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858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858456605187549"/>
          <c:y val="0.9162125592738668"/>
          <c:w val="0.63209061919083531"/>
          <c:h val="4.51206366583856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0.22242</cdr:x>
      <cdr:y>0.95981</cdr:y>
    </cdr:from>
    <cdr:to>
      <cdr:x>0.23286</cdr:x>
      <cdr:y>0.97423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792EA60E-02FB-B49C-E0FB-214CE80220BA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1431783" y="4176586"/>
          <a:ext cx="67206" cy="62749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0.36262</cdr:x>
      <cdr:y>0.95981</cdr:y>
    </cdr:from>
    <cdr:to>
      <cdr:x>0.37306</cdr:x>
      <cdr:y>0.97423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7F5EB1ED-7608-8CA9-DE65-5C3265E88D44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2403228" y="4578597"/>
          <a:ext cx="69190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0.53726</cdr:x>
      <cdr:y>0.95981</cdr:y>
    </cdr:from>
    <cdr:to>
      <cdr:x>0.5477</cdr:x>
      <cdr:y>0.97423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9857223E-39B6-0C19-1E41-C95ACD1B8362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3560668" y="4578597"/>
          <a:ext cx="69191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0.62606</cdr:x>
      <cdr:y>0.95981</cdr:y>
    </cdr:from>
    <cdr:to>
      <cdr:x>0.6365</cdr:x>
      <cdr:y>0.97423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2C9C8860-81B3-AFE3-AE4F-230953472289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149162" y="4578597"/>
          <a:ext cx="69190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0.00835</cdr:x>
      <cdr:y>0.23582</cdr:y>
    </cdr:from>
    <cdr:to>
      <cdr:x>0.19655</cdr:x>
      <cdr:y>0.29943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FDED8FB-8DE7-300A-8108-BD8047265FF5}"/>
            </a:ext>
          </a:extLst>
        </cdr:cNvPr>
        <cdr:cNvSpPr txBox="1"/>
      </cdr:nvSpPr>
      <cdr:spPr>
        <a:xfrm xmlns:a="http://schemas.openxmlformats.org/drawingml/2006/main">
          <a:off x="55249" y="1120101"/>
          <a:ext cx="1245263" cy="3021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0.00835</cdr:x>
      <cdr:y>0.42152</cdr:y>
    </cdr:from>
    <cdr:to>
      <cdr:x>0.19655</cdr:x>
      <cdr:y>0.48512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9C5EC22-D9B4-D426-5EC8-79B5683ED068}"/>
            </a:ext>
          </a:extLst>
        </cdr:cNvPr>
        <cdr:cNvSpPr txBox="1"/>
      </cdr:nvSpPr>
      <cdr:spPr>
        <a:xfrm xmlns:a="http://schemas.openxmlformats.org/drawingml/2006/main">
          <a:off x="55249" y="2002126"/>
          <a:ext cx="1245263" cy="3020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0.03832</cdr:x>
      <cdr:y>0.11381</cdr:y>
    </cdr:from>
    <cdr:to>
      <cdr:x>0.2265</cdr:x>
      <cdr:y>0.17741</cdr:y>
    </cdr:to>
    <cdr:sp macro="" textlink="">
      <cdr:nvSpPr>
        <cdr:cNvPr id="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62A6976-4333-3696-1F64-770A05FF8899}"/>
            </a:ext>
          </a:extLst>
        </cdr:cNvPr>
        <cdr:cNvSpPr txBox="1"/>
      </cdr:nvSpPr>
      <cdr:spPr>
        <a:xfrm xmlns:a="http://schemas.openxmlformats.org/drawingml/2006/main">
          <a:off x="253544" y="540578"/>
          <a:ext cx="1245130" cy="30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0.7486</cdr:x>
      <cdr:y>0.95981</cdr:y>
    </cdr:from>
    <cdr:to>
      <cdr:x>0.75904</cdr:x>
      <cdr:y>0.97423</cdr:y>
    </cdr:to>
    <cdr:sp macro="" textlink="">
      <cdr:nvSpPr>
        <cdr:cNvPr id="10" name="正方形/長方形 9">
          <a:extLst xmlns:a="http://schemas.openxmlformats.org/drawingml/2006/main">
            <a:ext uri="{FF2B5EF4-FFF2-40B4-BE49-F238E27FC236}">
              <a16:creationId xmlns:a16="http://schemas.microsoft.com/office/drawing/2014/main" id="{6FA534A4-FC5C-E433-C3B8-200E2CEB220C}"/>
            </a:ext>
          </a:extLst>
        </cdr:cNvPr>
        <cdr:cNvSpPr>
          <a:spLocks xmlns:a="http://schemas.openxmlformats.org/drawingml/2006/main" noChangeAspect="1"/>
        </cdr:cNvSpPr>
      </cdr:nvSpPr>
      <cdr:spPr>
        <a:xfrm xmlns:a="http://schemas.openxmlformats.org/drawingml/2006/main">
          <a:off x="4961313" y="4578597"/>
          <a:ext cx="69191" cy="68788"/>
        </a:xfrm>
        <a:prstGeom xmlns:a="http://schemas.openxmlformats.org/drawingml/2006/main" prst="rect">
          <a:avLst/>
        </a:prstGeom>
        <a:solidFill xmlns:a="http://schemas.openxmlformats.org/drawingml/2006/main">
          <a:srgbClr val="DC98B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0.19386</cdr:x>
      <cdr:y>0.14706</cdr:y>
    </cdr:from>
    <cdr:to>
      <cdr:x>0.44338</cdr:x>
      <cdr:y>0.16845</cdr:y>
    </cdr:to>
    <cdr:sp macro="" textlink="">
      <cdr:nvSpPr>
        <cdr:cNvPr id="11" name="右中かっこ 10">
          <a:extLst xmlns:a="http://schemas.openxmlformats.org/drawingml/2006/main">
            <a:ext uri="{FF2B5EF4-FFF2-40B4-BE49-F238E27FC236}">
              <a16:creationId xmlns:a16="http://schemas.microsoft.com/office/drawing/2014/main" id="{B2F3B7C3-9D55-B8A3-EC40-FB331F7C96C2}"/>
            </a:ext>
          </a:extLst>
        </cdr:cNvPr>
        <cdr:cNvSpPr/>
      </cdr:nvSpPr>
      <cdr:spPr>
        <a:xfrm xmlns:a="http://schemas.openxmlformats.org/drawingml/2006/main" rot="16200000">
          <a:off x="2057413" y="-76193"/>
          <a:ext cx="101592" cy="1650989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0.2444</cdr:x>
      <cdr:y>0.08823</cdr:y>
    </cdr:from>
    <cdr:to>
      <cdr:x>0.41903</cdr:x>
      <cdr:y>0.15559</cdr:y>
    </cdr:to>
    <cdr:sp macro="" textlink="">
      <cdr:nvSpPr>
        <cdr:cNvPr id="12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87EA7647-0FD4-8B53-C238-891A4AFE8E88}"/>
            </a:ext>
          </a:extLst>
        </cdr:cNvPr>
        <cdr:cNvSpPr txBox="1"/>
      </cdr:nvSpPr>
      <cdr:spPr>
        <a:xfrm xmlns:a="http://schemas.openxmlformats.org/drawingml/2006/main">
          <a:off x="1617124" y="419075"/>
          <a:ext cx="1155475" cy="319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満足（小計）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32.7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0.6609</cdr:x>
      <cdr:y>0.09091</cdr:y>
    </cdr:from>
    <cdr:to>
      <cdr:x>0.83554</cdr:x>
      <cdr:y>0.15827</cdr:y>
    </cdr:to>
    <cdr:sp macro="" textlink="">
      <cdr:nvSpPr>
        <cdr:cNvPr id="14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BAA20D1B-B32E-EEA1-79BA-F9B78EAE172A}"/>
            </a:ext>
          </a:extLst>
        </cdr:cNvPr>
        <cdr:cNvSpPr txBox="1"/>
      </cdr:nvSpPr>
      <cdr:spPr>
        <a:xfrm xmlns:a="http://schemas.openxmlformats.org/drawingml/2006/main">
          <a:off x="4373000" y="431781"/>
          <a:ext cx="1155541" cy="3199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不満（小計）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66.6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0.44914</cdr:x>
      <cdr:y>0.13904</cdr:y>
    </cdr:from>
    <cdr:to>
      <cdr:x>0.95777</cdr:x>
      <cdr:y>0.17112</cdr:y>
    </cdr:to>
    <cdr:sp macro="" textlink="">
      <cdr:nvSpPr>
        <cdr:cNvPr id="15" name="右中かっこ 14">
          <a:extLst xmlns:a="http://schemas.openxmlformats.org/drawingml/2006/main">
            <a:ext uri="{FF2B5EF4-FFF2-40B4-BE49-F238E27FC236}">
              <a16:creationId xmlns:a16="http://schemas.microsoft.com/office/drawing/2014/main" id="{F94E14FD-5FC1-6D2C-D6C7-22BF411278D4}"/>
            </a:ext>
          </a:extLst>
        </cdr:cNvPr>
        <cdr:cNvSpPr/>
      </cdr:nvSpPr>
      <cdr:spPr>
        <a:xfrm xmlns:a="http://schemas.openxmlformats.org/drawingml/2006/main" rot="16200000">
          <a:off x="4578342" y="-946138"/>
          <a:ext cx="152400" cy="3365476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65000"/>
              <a:lumOff val="3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7589-7AE8-43AC-8F02-E17210401C0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B861-15B4-4CE1-810D-FDABF4CD0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64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7589-7AE8-43AC-8F02-E17210401C0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B861-15B4-4CE1-810D-FDABF4CD0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359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7589-7AE8-43AC-8F02-E17210401C0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B861-15B4-4CE1-810D-FDABF4CD0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691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482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6862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571184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34695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826901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29854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91268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7589-7AE8-43AC-8F02-E17210401C0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B861-15B4-4CE1-810D-FDABF4CD0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310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7589-7AE8-43AC-8F02-E17210401C0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B861-15B4-4CE1-810D-FDABF4CD0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9294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7589-7AE8-43AC-8F02-E17210401C0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B861-15B4-4CE1-810D-FDABF4CD0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308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7589-7AE8-43AC-8F02-E17210401C0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B861-15B4-4CE1-810D-FDABF4CD0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09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7589-7AE8-43AC-8F02-E17210401C0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B861-15B4-4CE1-810D-FDABF4CD0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5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7589-7AE8-43AC-8F02-E17210401C0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B861-15B4-4CE1-810D-FDABF4CD0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42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7589-7AE8-43AC-8F02-E17210401C0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B861-15B4-4CE1-810D-FDABF4CD0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72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7589-7AE8-43AC-8F02-E17210401C0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B861-15B4-4CE1-810D-FDABF4CD0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642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47589-7AE8-43AC-8F02-E17210401C06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6B861-15B4-4CE1-810D-FDABF4CD0F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98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970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7D9F0B42-1509-4DEC-A145-B977A62F1CB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49362" y="954087"/>
          <a:ext cx="6645275" cy="4949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095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2022-09-14T08:48:22Z</dcterms:created>
  <dcterms:modified xsi:type="dcterms:W3CDTF">2022-09-14T08:48:23Z</dcterms:modified>
</cp:coreProperties>
</file>