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現在の生活の各面での満足度（ 所得・収入）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4856046065259116"/>
          <c:y val="1.3368983957219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6540296433534044"/>
          <c:w val="0.76297242024557654"/>
          <c:h val="0.67562360520442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5C-497B-B778-C84F82C899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'3'!$C$9:$C$19</c:f>
              <c:numCache>
                <c:formatCode>General</c:formatCode>
                <c:ptCount val="11"/>
                <c:pt idx="0" formatCode="0.0">
                  <c:v>4.5999999999999996</c:v>
                </c:pt>
                <c:pt idx="2" formatCode="0.0">
                  <c:v>4.4000000000000004</c:v>
                </c:pt>
                <c:pt idx="3" formatCode="0.0">
                  <c:v>4.9000000000000004</c:v>
                </c:pt>
                <c:pt idx="5" formatCode="0.0">
                  <c:v>7.4</c:v>
                </c:pt>
                <c:pt idx="6" formatCode="0.0">
                  <c:v>7.2</c:v>
                </c:pt>
                <c:pt idx="7" formatCode="0.0">
                  <c:v>3.3</c:v>
                </c:pt>
                <c:pt idx="8" formatCode="0.0">
                  <c:v>5.0999999999999996</c:v>
                </c:pt>
                <c:pt idx="9" formatCode="0.0">
                  <c:v>3.8</c:v>
                </c:pt>
                <c:pt idx="10" formatCode="0.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5C-497B-B778-C84F82C8995A}"/>
            </c:ext>
          </c:extLst>
        </c:ser>
        <c:ser>
          <c:idx val="1"/>
          <c:order val="1"/>
          <c:tx>
            <c:strRef>
              <c:f>'3'!$D$8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5C-497B-B778-C84F82C899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'3'!$D$9:$D$19</c:f>
              <c:numCache>
                <c:formatCode>General</c:formatCode>
                <c:ptCount val="11"/>
                <c:pt idx="0" formatCode="0.0">
                  <c:v>35.1</c:v>
                </c:pt>
                <c:pt idx="2" formatCode="0.0">
                  <c:v>35.299999999999997</c:v>
                </c:pt>
                <c:pt idx="3" formatCode="0.0">
                  <c:v>34.9</c:v>
                </c:pt>
                <c:pt idx="5" formatCode="0.0">
                  <c:v>27.6</c:v>
                </c:pt>
                <c:pt idx="6" formatCode="0.0">
                  <c:v>36.799999999999997</c:v>
                </c:pt>
                <c:pt idx="7" formatCode="0.0">
                  <c:v>33.700000000000003</c:v>
                </c:pt>
                <c:pt idx="8" formatCode="0.0">
                  <c:v>36.6</c:v>
                </c:pt>
                <c:pt idx="9" formatCode="0.0">
                  <c:v>32.700000000000003</c:v>
                </c:pt>
                <c:pt idx="10" formatCode="0.0">
                  <c:v>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5C-497B-B778-C84F82C8995A}"/>
            </c:ext>
          </c:extLst>
        </c:ser>
        <c:ser>
          <c:idx val="2"/>
          <c:order val="2"/>
          <c:tx>
            <c:strRef>
              <c:f>'3'!$E$8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B5C-497B-B778-C84F82C8995A}"/>
              </c:ext>
            </c:extLst>
          </c:dPt>
          <c:dLbls>
            <c:dLbl>
              <c:idx val="0"/>
              <c:layout>
                <c:manualLayout>
                  <c:x val="0"/>
                  <c:y val="-4.040404040404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5C-497B-B778-C84F82C8995A}"/>
                </c:ext>
              </c:extLst>
            </c:dLbl>
            <c:dLbl>
              <c:idx val="2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5C-497B-B778-C84F82C8995A}"/>
                </c:ext>
              </c:extLst>
            </c:dLbl>
            <c:dLbl>
              <c:idx val="3"/>
              <c:layout>
                <c:manualLayout>
                  <c:x val="0"/>
                  <c:y val="-4.040404040404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5C-497B-B778-C84F82C8995A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B5C-497B-B778-C84F82C8995A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B5C-497B-B778-C84F82C8995A}"/>
                </c:ext>
              </c:extLst>
            </c:dLbl>
            <c:dLbl>
              <c:idx val="7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B5C-497B-B778-C84F82C8995A}"/>
                </c:ext>
              </c:extLst>
            </c:dLbl>
            <c:dLbl>
              <c:idx val="8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B5C-497B-B778-C84F82C8995A}"/>
                </c:ext>
              </c:extLst>
            </c:dLbl>
            <c:dLbl>
              <c:idx val="9"/>
              <c:layout>
                <c:manualLayout>
                  <c:x val="-1.9723865877712033E-3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B5C-497B-B778-C84F82C8995A}"/>
                </c:ext>
              </c:extLst>
            </c:dLbl>
            <c:dLbl>
              <c:idx val="10"/>
              <c:layout>
                <c:manualLayout>
                  <c:x val="3.9447731755424785E-3"/>
                  <c:y val="-3.463203463203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B5C-497B-B778-C84F82C89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'3'!$E$9:$E$19</c:f>
              <c:numCache>
                <c:formatCode>General</c:formatCode>
                <c:ptCount val="11"/>
                <c:pt idx="0" formatCode="0.0">
                  <c:v>0.5</c:v>
                </c:pt>
                <c:pt idx="2" formatCode="0.0">
                  <c:v>0.2</c:v>
                </c:pt>
                <c:pt idx="3" formatCode="0.0">
                  <c:v>0.8</c:v>
                </c:pt>
                <c:pt idx="5" formatCode="0.0">
                  <c:v>1</c:v>
                </c:pt>
                <c:pt idx="6" formatCode="0.0">
                  <c:v>0</c:v>
                </c:pt>
                <c:pt idx="7" formatCode="0.0">
                  <c:v>0.3</c:v>
                </c:pt>
                <c:pt idx="8" formatCode="0.0">
                  <c:v>0.3</c:v>
                </c:pt>
                <c:pt idx="9" formatCode="0.0">
                  <c:v>0.3</c:v>
                </c:pt>
                <c:pt idx="10" formatCode="0.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B5C-497B-B778-C84F82C8995A}"/>
            </c:ext>
          </c:extLst>
        </c:ser>
        <c:ser>
          <c:idx val="3"/>
          <c:order val="3"/>
          <c:tx>
            <c:strRef>
              <c:f>'3'!$F$8</c:f>
              <c:strCache>
                <c:ptCount val="1"/>
                <c:pt idx="0">
                  <c:v>やや不満だ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BB5C-497B-B778-C84F82C8995A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B5C-497B-B778-C84F82C8995A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B5C-497B-B778-C84F82C8995A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B5C-497B-B778-C84F82C8995A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B5C-497B-B778-C84F82C8995A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B5C-497B-B778-C84F82C8995A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B5C-497B-B778-C84F82C8995A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B5C-497B-B778-C84F82C8995A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B5C-497B-B778-C84F82C8995A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B5C-497B-B778-C84F82C89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'3'!$F$9:$F$19</c:f>
              <c:numCache>
                <c:formatCode>General</c:formatCode>
                <c:ptCount val="11"/>
                <c:pt idx="0" formatCode="0.0">
                  <c:v>39.700000000000003</c:v>
                </c:pt>
                <c:pt idx="2" formatCode="0.0">
                  <c:v>40.4</c:v>
                </c:pt>
                <c:pt idx="3" formatCode="0.0">
                  <c:v>39</c:v>
                </c:pt>
                <c:pt idx="5" formatCode="0.0">
                  <c:v>43.8</c:v>
                </c:pt>
                <c:pt idx="6" formatCode="0.0">
                  <c:v>37.799999999999997</c:v>
                </c:pt>
                <c:pt idx="7" formatCode="0.0">
                  <c:v>40.5</c:v>
                </c:pt>
                <c:pt idx="8" formatCode="0.0">
                  <c:v>33.299999999999997</c:v>
                </c:pt>
                <c:pt idx="9" formatCode="0.0">
                  <c:v>42.6</c:v>
                </c:pt>
                <c:pt idx="10" formatCode="0.0">
                  <c:v>40.6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B5C-497B-B778-C84F82C8995A}"/>
            </c:ext>
          </c:extLst>
        </c:ser>
        <c:ser>
          <c:idx val="4"/>
          <c:order val="4"/>
          <c:tx>
            <c:strRef>
              <c:f>'3'!$G$8</c:f>
              <c:strCache>
                <c:ptCount val="1"/>
                <c:pt idx="0">
                  <c:v>不満だ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BB5C-497B-B778-C84F82C899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'3'!$G$9:$G$19</c:f>
              <c:numCache>
                <c:formatCode>General</c:formatCode>
                <c:ptCount val="11"/>
                <c:pt idx="0" formatCode="0.0">
                  <c:v>20.100000000000001</c:v>
                </c:pt>
                <c:pt idx="2" formatCode="0.0">
                  <c:v>19.600000000000001</c:v>
                </c:pt>
                <c:pt idx="3" formatCode="0.0">
                  <c:v>20.399999999999999</c:v>
                </c:pt>
                <c:pt idx="5" formatCode="0.0">
                  <c:v>20.2</c:v>
                </c:pt>
                <c:pt idx="6" formatCode="0.0">
                  <c:v>18.2</c:v>
                </c:pt>
                <c:pt idx="7" formatCode="0.0">
                  <c:v>22.2</c:v>
                </c:pt>
                <c:pt idx="8" formatCode="0.0">
                  <c:v>24.6</c:v>
                </c:pt>
                <c:pt idx="9" formatCode="0.0">
                  <c:v>20.5</c:v>
                </c:pt>
                <c:pt idx="10" formatCode="0.0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B5C-497B-B778-C84F82C89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63209061919083531"/>
          <c:h val="4.5120636658385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0.22242</cdr:x>
      <cdr:y>0.95981</cdr:y>
    </cdr:from>
    <cdr:to>
      <cdr:x>0.23286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31783" y="4176586"/>
          <a:ext cx="67206" cy="6274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0.36262</cdr:x>
      <cdr:y>0.95981</cdr:y>
    </cdr:from>
    <cdr:to>
      <cdr:x>0.37306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403228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0.53726</cdr:x>
      <cdr:y>0.95981</cdr:y>
    </cdr:from>
    <cdr:to>
      <cdr:x>0.5477</cdr:x>
      <cdr:y>0.97423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60668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0.62606</cdr:x>
      <cdr:y>0.95981</cdr:y>
    </cdr:from>
    <cdr:to>
      <cdr:x>0.6365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149162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0.23582</cdr:y>
    </cdr:from>
    <cdr:to>
      <cdr:x>0.19655</cdr:x>
      <cdr:y>0.29943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120101"/>
          <a:ext cx="1245263" cy="30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0.42152</cdr:y>
    </cdr:from>
    <cdr:to>
      <cdr:x>0.19655</cdr:x>
      <cdr:y>0.48512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002126"/>
          <a:ext cx="1245263" cy="30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0.11381</cdr:y>
    </cdr:from>
    <cdr:to>
      <cdr:x>0.2265</cdr:x>
      <cdr:y>0.17741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44" y="540578"/>
          <a:ext cx="1245130" cy="30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0.7486</cdr:x>
      <cdr:y>0.95981</cdr:y>
    </cdr:from>
    <cdr:to>
      <cdr:x>0.75904</cdr:x>
      <cdr:y>0.97423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61313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0.19386</cdr:x>
      <cdr:y>0.14706</cdr:y>
    </cdr:from>
    <cdr:to>
      <cdr:x>0.4952</cdr:x>
      <cdr:y>0.16845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228855" y="-247642"/>
          <a:ext cx="101604" cy="1993887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0.27703</cdr:x>
      <cdr:y>0.08823</cdr:y>
    </cdr:from>
    <cdr:to>
      <cdr:x>0.45166</cdr:x>
      <cdr:y>0.15559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1833031" y="419093"/>
          <a:ext cx="1155475" cy="31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39.7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0.6609</cdr:x>
      <cdr:y>0.09091</cdr:y>
    </cdr:from>
    <cdr:to>
      <cdr:x>0.83554</cdr:x>
      <cdr:y>0.15827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373000" y="431781"/>
          <a:ext cx="1155541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59.7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0.49904</cdr:x>
      <cdr:y>0.14706</cdr:y>
    </cdr:from>
    <cdr:to>
      <cdr:x>0.95777</cdr:x>
      <cdr:y>0.16845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4768856" y="-768343"/>
          <a:ext cx="101606" cy="3035288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90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83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35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757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4328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542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5994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54328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7890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1671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31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91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07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81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78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7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85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04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9E997-33BA-4E64-B0B7-10DD90109E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83740-43A7-46A8-8501-35076E8E0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4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5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1315883-C231-4183-94B8-7B4D3191530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7775" y="954087"/>
          <a:ext cx="6648450" cy="494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78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2022-09-14T08:48:21Z</dcterms:created>
  <dcterms:modified xsi:type="dcterms:W3CDTF">2022-09-14T08:48:21Z</dcterms:modified>
</cp:coreProperties>
</file>