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現在の生活に対する満足度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5796545105566219"/>
          <c:y val="1.8716577540106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CC-4FDB-A029-B0FD41368F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'2'!$C$9:$C$19</c:f>
              <c:numCache>
                <c:formatCode>General</c:formatCode>
                <c:ptCount val="11"/>
                <c:pt idx="0" formatCode="0.0">
                  <c:v>7.2</c:v>
                </c:pt>
                <c:pt idx="2" formatCode="0.0">
                  <c:v>6.3</c:v>
                </c:pt>
                <c:pt idx="3" formatCode="0.0">
                  <c:v>8.1</c:v>
                </c:pt>
                <c:pt idx="5" formatCode="0.0">
                  <c:v>10.8</c:v>
                </c:pt>
                <c:pt idx="6" formatCode="0.0">
                  <c:v>13.4</c:v>
                </c:pt>
                <c:pt idx="7" formatCode="0.0">
                  <c:v>7.8</c:v>
                </c:pt>
                <c:pt idx="8" formatCode="0.0">
                  <c:v>5.7</c:v>
                </c:pt>
                <c:pt idx="9" formatCode="0.0">
                  <c:v>6.4</c:v>
                </c:pt>
                <c:pt idx="10" formatCode="0.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C-4FDB-A029-B0FD41368FC7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CCC-4FDB-A029-B0FD41368F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'2'!$D$9:$D$19</c:f>
              <c:numCache>
                <c:formatCode>General</c:formatCode>
                <c:ptCount val="11"/>
                <c:pt idx="0" formatCode="0.0">
                  <c:v>48</c:v>
                </c:pt>
                <c:pt idx="2" formatCode="0.0">
                  <c:v>48.2</c:v>
                </c:pt>
                <c:pt idx="3" formatCode="0.0">
                  <c:v>47.8</c:v>
                </c:pt>
                <c:pt idx="5" formatCode="0.0">
                  <c:v>51.7</c:v>
                </c:pt>
                <c:pt idx="6" formatCode="0.0">
                  <c:v>49.8</c:v>
                </c:pt>
                <c:pt idx="7" formatCode="0.0">
                  <c:v>41.8</c:v>
                </c:pt>
                <c:pt idx="8" formatCode="0.0">
                  <c:v>47.4</c:v>
                </c:pt>
                <c:pt idx="9" formatCode="0.0">
                  <c:v>45.8</c:v>
                </c:pt>
                <c:pt idx="10" formatCode="0.0">
                  <c:v>51.1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CC-4FDB-A029-B0FD41368FC7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CC-4FDB-A029-B0FD41368FC7}"/>
              </c:ext>
            </c:extLst>
          </c:dPt>
          <c:dLbls>
            <c:dLbl>
              <c:idx val="0"/>
              <c:layout>
                <c:manualLayout>
                  <c:x val="0"/>
                  <c:y val="-4.04040404040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CC-4FDB-A029-B0FD41368FC7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CC-4FDB-A029-B0FD41368FC7}"/>
                </c:ext>
              </c:extLst>
            </c:dLbl>
            <c:dLbl>
              <c:idx val="3"/>
              <c:layout>
                <c:manualLayout>
                  <c:x val="0"/>
                  <c:y val="-4.040404040404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CC-4FDB-A029-B0FD41368FC7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CC-4FDB-A029-B0FD41368FC7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CC-4FDB-A029-B0FD41368FC7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CC-4FDB-A029-B0FD41368FC7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CC-4FDB-A029-B0FD41368FC7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CC-4FDB-A029-B0FD41368FC7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CCC-4FDB-A029-B0FD41368F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'2'!$E$9:$E$19</c:f>
              <c:numCache>
                <c:formatCode>General</c:formatCode>
                <c:ptCount val="11"/>
                <c:pt idx="0" formatCode="0.0">
                  <c:v>0.4</c:v>
                </c:pt>
                <c:pt idx="2" formatCode="0.0">
                  <c:v>0.3</c:v>
                </c:pt>
                <c:pt idx="3" formatCode="0.0">
                  <c:v>0.5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</c:v>
                </c:pt>
                <c:pt idx="9" formatCode="0.0">
                  <c:v>0.6</c:v>
                </c:pt>
                <c:pt idx="10" formatCode="0.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CCC-4FDB-A029-B0FD41368FC7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4CCC-4FDB-A029-B0FD41368FC7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CCC-4FDB-A029-B0FD41368FC7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CCC-4FDB-A029-B0FD41368FC7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CCC-4FDB-A029-B0FD41368FC7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CCC-4FDB-A029-B0FD41368FC7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CCC-4FDB-A029-B0FD41368FC7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CCC-4FDB-A029-B0FD41368FC7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CCC-4FDB-A029-B0FD41368FC7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CCC-4FDB-A029-B0FD41368FC7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CCC-4FDB-A029-B0FD41368F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'2'!$F$9:$F$19</c:f>
              <c:numCache>
                <c:formatCode>General</c:formatCode>
                <c:ptCount val="11"/>
                <c:pt idx="0" formatCode="0.0">
                  <c:v>32.299999999999997</c:v>
                </c:pt>
                <c:pt idx="2" formatCode="0.0">
                  <c:v>32.299999999999997</c:v>
                </c:pt>
                <c:pt idx="3" formatCode="0.0">
                  <c:v>32.4</c:v>
                </c:pt>
                <c:pt idx="5" formatCode="0.0">
                  <c:v>31</c:v>
                </c:pt>
                <c:pt idx="6" formatCode="0.0">
                  <c:v>25.4</c:v>
                </c:pt>
                <c:pt idx="7" formatCode="0.0">
                  <c:v>35.9</c:v>
                </c:pt>
                <c:pt idx="8" formatCode="0.0">
                  <c:v>30.3</c:v>
                </c:pt>
                <c:pt idx="9" formatCode="0.0">
                  <c:v>35.6</c:v>
                </c:pt>
                <c:pt idx="10" formatCode="0.0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4CCC-4FDB-A029-B0FD41368FC7}"/>
            </c:ext>
          </c:extLst>
        </c:ser>
        <c:ser>
          <c:idx val="4"/>
          <c:order val="4"/>
          <c:tx>
            <c:strRef>
              <c:f>'2'!$G$8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CCC-4FDB-A029-B0FD41368F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'2'!$G$9:$G$19</c:f>
              <c:numCache>
                <c:formatCode>General</c:formatCode>
                <c:ptCount val="11"/>
                <c:pt idx="0" formatCode="0.0">
                  <c:v>12</c:v>
                </c:pt>
                <c:pt idx="2" formatCode="0.0">
                  <c:v>12.8</c:v>
                </c:pt>
                <c:pt idx="3" formatCode="0.0">
                  <c:v>11.2</c:v>
                </c:pt>
                <c:pt idx="5" formatCode="0.0">
                  <c:v>6.4</c:v>
                </c:pt>
                <c:pt idx="6" formatCode="0.0">
                  <c:v>11.5</c:v>
                </c:pt>
                <c:pt idx="7" formatCode="0.0">
                  <c:v>14.4</c:v>
                </c:pt>
                <c:pt idx="8" formatCode="0.0">
                  <c:v>16.5</c:v>
                </c:pt>
                <c:pt idx="9" formatCode="0.0">
                  <c:v>11.5</c:v>
                </c:pt>
                <c:pt idx="10" formatCode="0.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4CCC-4FDB-A029-B0FD41368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0.13848</cdr:y>
    </cdr:from>
    <cdr:to>
      <cdr:x>0.6142</cdr:x>
      <cdr:y>0.16845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602185" y="-661715"/>
          <a:ext cx="142331" cy="278130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0.31158</cdr:x>
      <cdr:y>0.08556</cdr:y>
    </cdr:from>
    <cdr:to>
      <cdr:x>0.48621</cdr:x>
      <cdr:y>0.15292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2061624" y="406400"/>
          <a:ext cx="1155503" cy="319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55.3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0.62188</cdr:x>
      <cdr:y>0.13369</cdr:y>
    </cdr:from>
    <cdr:to>
      <cdr:x>0.95393</cdr:x>
      <cdr:y>0.17112</cdr:y>
    </cdr:to>
    <cdr:sp macro="" textlink="">
      <cdr:nvSpPr>
        <cdr:cNvPr id="13" name="右中かっこ 12">
          <a:extLst xmlns:a="http://schemas.openxmlformats.org/drawingml/2006/main">
            <a:ext uri="{FF2B5EF4-FFF2-40B4-BE49-F238E27FC236}">
              <a16:creationId xmlns:a16="http://schemas.microsoft.com/office/drawing/2014/main" id="{05691FED-8304-8B1B-1373-0E8286772A76}"/>
            </a:ext>
          </a:extLst>
        </cdr:cNvPr>
        <cdr:cNvSpPr/>
      </cdr:nvSpPr>
      <cdr:spPr>
        <a:xfrm xmlns:a="http://schemas.openxmlformats.org/drawingml/2006/main" rot="16200000">
          <a:off x="5124452" y="-374649"/>
          <a:ext cx="177800" cy="2197098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0.70313</cdr:x>
      <cdr:y>0.08021</cdr:y>
    </cdr:from>
    <cdr:to>
      <cdr:x>0.87777</cdr:x>
      <cdr:y>0.14757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652423" y="381000"/>
          <a:ext cx="1155503" cy="319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44.3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47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52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83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52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61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94319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99070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351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800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0727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9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69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34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06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90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43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57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83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CCD38-AE3D-4DA6-8727-ECD3E868833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AD16E-CA04-4AE7-A442-CC82E05A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0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49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B35B44D-0322-4248-8862-D815B39602C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7775" y="954087"/>
          <a:ext cx="6648450" cy="494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591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2022-09-14T08:48:20Z</dcterms:created>
  <dcterms:modified xsi:type="dcterms:W3CDTF">2022-09-14T08:48:20Z</dcterms:modified>
</cp:coreProperties>
</file>