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現在の生活に対する満足度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5796545105566219"/>
          <c:y val="1.8716577540106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6540296433534044"/>
          <c:w val="0.76297242024557654"/>
          <c:h val="0.67562360520442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CC-4FDB-A029-B0FD41368F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'2'!$C$9:$C$19</c:f>
              <c:numCache>
                <c:formatCode>General</c:formatCode>
                <c:ptCount val="11"/>
                <c:pt idx="0" formatCode="0.0">
                  <c:v>7.2</c:v>
                </c:pt>
                <c:pt idx="2" formatCode="0.0">
                  <c:v>6.3</c:v>
                </c:pt>
                <c:pt idx="3" formatCode="0.0">
                  <c:v>8.1</c:v>
                </c:pt>
                <c:pt idx="5" formatCode="0.0">
                  <c:v>10.8</c:v>
                </c:pt>
                <c:pt idx="6" formatCode="0.0">
                  <c:v>13.4</c:v>
                </c:pt>
                <c:pt idx="7" formatCode="0.0">
                  <c:v>7.8</c:v>
                </c:pt>
                <c:pt idx="8" formatCode="0.0">
                  <c:v>5.7</c:v>
                </c:pt>
                <c:pt idx="9" formatCode="0.0">
                  <c:v>6.4</c:v>
                </c:pt>
                <c:pt idx="10" formatCode="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C-4FDB-A029-B0FD41368FC7}"/>
            </c:ext>
          </c:extLst>
        </c:ser>
        <c:ser>
          <c:idx val="1"/>
          <c:order val="1"/>
          <c:tx>
            <c:strRef>
              <c:f>'2'!$D$8</c:f>
              <c:strCache>
                <c:ptCount val="1"/>
                <c:pt idx="0">
                  <c:v>まあ満足している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CCC-4FDB-A029-B0FD41368F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'2'!$D$9:$D$19</c:f>
              <c:numCache>
                <c:formatCode>General</c:formatCode>
                <c:ptCount val="11"/>
                <c:pt idx="0" formatCode="0.0">
                  <c:v>48</c:v>
                </c:pt>
                <c:pt idx="2" formatCode="0.0">
                  <c:v>48.2</c:v>
                </c:pt>
                <c:pt idx="3" formatCode="0.0">
                  <c:v>47.8</c:v>
                </c:pt>
                <c:pt idx="5" formatCode="0.0">
                  <c:v>51.7</c:v>
                </c:pt>
                <c:pt idx="6" formatCode="0.0">
                  <c:v>49.8</c:v>
                </c:pt>
                <c:pt idx="7" formatCode="0.0">
                  <c:v>41.8</c:v>
                </c:pt>
                <c:pt idx="8" formatCode="0.0">
                  <c:v>47.4</c:v>
                </c:pt>
                <c:pt idx="9" formatCode="0.0">
                  <c:v>45.8</c:v>
                </c:pt>
                <c:pt idx="10" formatCode="0.0">
                  <c:v>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C-4FDB-A029-B0FD41368FC7}"/>
            </c:ext>
          </c:extLst>
        </c:ser>
        <c:ser>
          <c:idx val="2"/>
          <c:order val="2"/>
          <c:tx>
            <c:strRef>
              <c:f>'2'!$E$8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CC-4FDB-A029-B0FD41368FC7}"/>
              </c:ext>
            </c:extLst>
          </c:dPt>
          <c:dLbls>
            <c:dLbl>
              <c:idx val="0"/>
              <c:layout>
                <c:manualLayout>
                  <c:x val="0"/>
                  <c:y val="-4.040404040404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CC-4FDB-A029-B0FD41368FC7}"/>
                </c:ext>
              </c:extLst>
            </c:dLbl>
            <c:dLbl>
              <c:idx val="2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CC-4FDB-A029-B0FD41368FC7}"/>
                </c:ext>
              </c:extLst>
            </c:dLbl>
            <c:dLbl>
              <c:idx val="3"/>
              <c:layout>
                <c:manualLayout>
                  <c:x val="0"/>
                  <c:y val="-4.0404040404040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CC-4FDB-A029-B0FD41368FC7}"/>
                </c:ext>
              </c:extLst>
            </c:dLbl>
            <c:dLbl>
              <c:idx val="5"/>
              <c:layout>
                <c:manualLayout>
                  <c:x val="0"/>
                  <c:y val="-2.597402597402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CC-4FDB-A029-B0FD41368FC7}"/>
                </c:ext>
              </c:extLst>
            </c:dLbl>
            <c:dLbl>
              <c:idx val="6"/>
              <c:layout>
                <c:manualLayout>
                  <c:x val="1.9723865877712033E-3"/>
                  <c:y val="-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CC-4FDB-A029-B0FD41368FC7}"/>
                </c:ext>
              </c:extLst>
            </c:dLbl>
            <c:dLbl>
              <c:idx val="7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CC-4FDB-A029-B0FD41368FC7}"/>
                </c:ext>
              </c:extLst>
            </c:dLbl>
            <c:dLbl>
              <c:idx val="8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CC-4FDB-A029-B0FD41368FC7}"/>
                </c:ext>
              </c:extLst>
            </c:dLbl>
            <c:dLbl>
              <c:idx val="9"/>
              <c:layout>
                <c:manualLayout>
                  <c:x val="-1.9723865877712033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CC-4FDB-A029-B0FD41368FC7}"/>
                </c:ext>
              </c:extLst>
            </c:dLbl>
            <c:dLbl>
              <c:idx val="10"/>
              <c:layout>
                <c:manualLayout>
                  <c:x val="3.9447731755424785E-3"/>
                  <c:y val="-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CCC-4FDB-A029-B0FD41368F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'2'!$E$9:$E$19</c:f>
              <c:numCache>
                <c:formatCode>General</c:formatCode>
                <c:ptCount val="11"/>
                <c:pt idx="0" formatCode="0.0">
                  <c:v>0.4</c:v>
                </c:pt>
                <c:pt idx="2" formatCode="0.0">
                  <c:v>0.3</c:v>
                </c:pt>
                <c:pt idx="3" formatCode="0.0">
                  <c:v>0.5</c:v>
                </c:pt>
                <c:pt idx="5" formatCode="0.0">
                  <c:v>0</c:v>
                </c:pt>
                <c:pt idx="6" formatCode="0.0">
                  <c:v>0</c:v>
                </c:pt>
                <c:pt idx="7" formatCode="0.0">
                  <c:v>0</c:v>
                </c:pt>
                <c:pt idx="8" formatCode="0.0">
                  <c:v>0</c:v>
                </c:pt>
                <c:pt idx="9" formatCode="0.0">
                  <c:v>0.6</c:v>
                </c:pt>
                <c:pt idx="10" formatCode="0.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CCC-4FDB-A029-B0FD41368FC7}"/>
            </c:ext>
          </c:extLst>
        </c:ser>
        <c:ser>
          <c:idx val="3"/>
          <c:order val="3"/>
          <c:tx>
            <c:strRef>
              <c:f>'2'!$F$8</c:f>
              <c:strCache>
                <c:ptCount val="1"/>
                <c:pt idx="0">
                  <c:v>やや不満だ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4CCC-4FDB-A029-B0FD41368FC7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CCC-4FDB-A029-B0FD41368FC7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CCC-4FDB-A029-B0FD41368FC7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CCC-4FDB-A029-B0FD41368FC7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CCC-4FDB-A029-B0FD41368FC7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CCC-4FDB-A029-B0FD41368FC7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CCC-4FDB-A029-B0FD41368FC7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CCC-4FDB-A029-B0FD41368FC7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CCC-4FDB-A029-B0FD41368FC7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CCC-4FDB-A029-B0FD41368F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'2'!$F$9:$F$19</c:f>
              <c:numCache>
                <c:formatCode>General</c:formatCode>
                <c:ptCount val="11"/>
                <c:pt idx="0" formatCode="0.0">
                  <c:v>32.299999999999997</c:v>
                </c:pt>
                <c:pt idx="2" formatCode="0.0">
                  <c:v>32.299999999999997</c:v>
                </c:pt>
                <c:pt idx="3" formatCode="0.0">
                  <c:v>32.4</c:v>
                </c:pt>
                <c:pt idx="5" formatCode="0.0">
                  <c:v>31</c:v>
                </c:pt>
                <c:pt idx="6" formatCode="0.0">
                  <c:v>25.4</c:v>
                </c:pt>
                <c:pt idx="7" formatCode="0.0">
                  <c:v>35.9</c:v>
                </c:pt>
                <c:pt idx="8" formatCode="0.0">
                  <c:v>30.3</c:v>
                </c:pt>
                <c:pt idx="9" formatCode="0.0">
                  <c:v>35.6</c:v>
                </c:pt>
                <c:pt idx="10" formatCode="0.0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CCC-4FDB-A029-B0FD41368FC7}"/>
            </c:ext>
          </c:extLst>
        </c:ser>
        <c:ser>
          <c:idx val="4"/>
          <c:order val="4"/>
          <c:tx>
            <c:strRef>
              <c:f>'2'!$G$8</c:f>
              <c:strCache>
                <c:ptCount val="1"/>
                <c:pt idx="0">
                  <c:v>不満だ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CCC-4FDB-A029-B0FD41368F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'2'!$G$9:$G$19</c:f>
              <c:numCache>
                <c:formatCode>General</c:formatCode>
                <c:ptCount val="11"/>
                <c:pt idx="0" formatCode="0.0">
                  <c:v>12</c:v>
                </c:pt>
                <c:pt idx="2" formatCode="0.0">
                  <c:v>12.8</c:v>
                </c:pt>
                <c:pt idx="3" formatCode="0.0">
                  <c:v>11.2</c:v>
                </c:pt>
                <c:pt idx="5" formatCode="0.0">
                  <c:v>6.4</c:v>
                </c:pt>
                <c:pt idx="6" formatCode="0.0">
                  <c:v>11.5</c:v>
                </c:pt>
                <c:pt idx="7" formatCode="0.0">
                  <c:v>14.4</c:v>
                </c:pt>
                <c:pt idx="8" formatCode="0.0">
                  <c:v>16.5</c:v>
                </c:pt>
                <c:pt idx="9" formatCode="0.0">
                  <c:v>11.5</c:v>
                </c:pt>
                <c:pt idx="10" formatCode="0.0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4CCC-4FDB-A029-B0FD41368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8456605187549"/>
          <c:y val="0.9162125592738668"/>
          <c:w val="0.63209061919083531"/>
          <c:h val="4.512063665838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0.22242</cdr:x>
      <cdr:y>0.95981</cdr:y>
    </cdr:from>
    <cdr:to>
      <cdr:x>0.23286</cdr:x>
      <cdr:y>0.97423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431783" y="4176586"/>
          <a:ext cx="67206" cy="6274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0.36262</cdr:x>
      <cdr:y>0.95981</cdr:y>
    </cdr:from>
    <cdr:to>
      <cdr:x>0.37306</cdr:x>
      <cdr:y>0.97423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403228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0.53726</cdr:x>
      <cdr:y>0.95981</cdr:y>
    </cdr:from>
    <cdr:to>
      <cdr:x>0.5477</cdr:x>
      <cdr:y>0.97423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560668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0.62606</cdr:x>
      <cdr:y>0.95981</cdr:y>
    </cdr:from>
    <cdr:to>
      <cdr:x>0.6365</cdr:x>
      <cdr:y>0.97423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149162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0.23582</cdr:y>
    </cdr:from>
    <cdr:to>
      <cdr:x>0.19655</cdr:x>
      <cdr:y>0.29943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1120101"/>
          <a:ext cx="1245263" cy="30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0.42152</cdr:y>
    </cdr:from>
    <cdr:to>
      <cdr:x>0.19655</cdr:x>
      <cdr:y>0.48512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2002126"/>
          <a:ext cx="1245263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0.11381</cdr:y>
    </cdr:from>
    <cdr:to>
      <cdr:x>0.2265</cdr:x>
      <cdr:y>0.17741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44" y="540578"/>
          <a:ext cx="1245130" cy="30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0.7486</cdr:x>
      <cdr:y>0.95981</cdr:y>
    </cdr:from>
    <cdr:to>
      <cdr:x>0.75904</cdr:x>
      <cdr:y>0.97423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961313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0.19386</cdr:x>
      <cdr:y>0.13848</cdr:y>
    </cdr:from>
    <cdr:to>
      <cdr:x>0.6142</cdr:x>
      <cdr:y>0.16845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2602185" y="-661715"/>
          <a:ext cx="142331" cy="278130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0.31158</cdr:x>
      <cdr:y>0.08556</cdr:y>
    </cdr:from>
    <cdr:to>
      <cdr:x>0.48621</cdr:x>
      <cdr:y>0.15292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2061624" y="406400"/>
          <a:ext cx="1155503" cy="319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満足（小計）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55.3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0.62188</cdr:x>
      <cdr:y>0.13369</cdr:y>
    </cdr:from>
    <cdr:to>
      <cdr:x>0.95393</cdr:x>
      <cdr:y>0.17112</cdr:y>
    </cdr:to>
    <cdr:sp macro="" textlink="">
      <cdr:nvSpPr>
        <cdr:cNvPr id="13" name="右中かっこ 12">
          <a:extLst xmlns:a="http://schemas.openxmlformats.org/drawingml/2006/main">
            <a:ext uri="{FF2B5EF4-FFF2-40B4-BE49-F238E27FC236}">
              <a16:creationId xmlns:a16="http://schemas.microsoft.com/office/drawing/2014/main" id="{05691FED-8304-8B1B-1373-0E8286772A76}"/>
            </a:ext>
          </a:extLst>
        </cdr:cNvPr>
        <cdr:cNvSpPr/>
      </cdr:nvSpPr>
      <cdr:spPr>
        <a:xfrm xmlns:a="http://schemas.openxmlformats.org/drawingml/2006/main" rot="16200000">
          <a:off x="5124452" y="-374649"/>
          <a:ext cx="177800" cy="2197098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0.70313</cdr:x>
      <cdr:y>0.08021</cdr:y>
    </cdr:from>
    <cdr:to>
      <cdr:x>0.87777</cdr:x>
      <cdr:y>0.14757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4652423" y="381000"/>
          <a:ext cx="1155503" cy="319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不満（小計）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44.3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47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52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83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52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19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94319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99070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5351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800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0727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9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69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34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0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9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43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57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83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CCD38-AE3D-4DA6-8727-ECD3E868833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D16E-CA04-4AE7-A442-CC82E05AB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0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49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B35B44D-0322-4248-8862-D815B39602C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47775" y="954087"/>
          <a:ext cx="6648450" cy="494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59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2022-09-14T08:48:20Z</dcterms:created>
  <dcterms:modified xsi:type="dcterms:W3CDTF">2022-09-14T08:48:20Z</dcterms:modified>
</cp:coreProperties>
</file>