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去年と比べた生活の向上感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2529592891797617"/>
          <c:w val="0.76297242024557654"/>
          <c:h val="0.7157305999609753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向上している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81-4A00-8BF6-FCFFEC1A957D}"/>
              </c:ext>
            </c:extLst>
          </c:dPt>
          <c:dLbls>
            <c:dLbl>
              <c:idx val="0"/>
              <c:layout>
                <c:manualLayout>
                  <c:x val="2.0885327383262531E-3"/>
                  <c:y val="-3.7941184040710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81-4A00-8BF6-FCFFEC1A957D}"/>
                </c:ext>
              </c:extLst>
            </c:dLbl>
            <c:dLbl>
              <c:idx val="2"/>
              <c:layout>
                <c:manualLayout>
                  <c:x val="0"/>
                  <c:y val="-3.2104078803678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81-4A00-8BF6-FCFFEC1A957D}"/>
                </c:ext>
              </c:extLst>
            </c:dLbl>
            <c:dLbl>
              <c:idx val="3"/>
              <c:layout>
                <c:manualLayout>
                  <c:x val="2.0885327383262531E-3"/>
                  <c:y val="-4.0859736659227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81-4A00-8BF6-FCFFEC1A957D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781-4A00-8BF6-FCFFEC1A957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781-4A00-8BF6-FCFFEC1A957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781-4A00-8BF6-FCFFEC1A957D}"/>
                </c:ext>
              </c:extLst>
            </c:dLbl>
            <c:dLbl>
              <c:idx val="8"/>
              <c:layout>
                <c:manualLayout>
                  <c:x val="8.3541309533050126E-3"/>
                  <c:y val="-2.91855261851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81-4A00-8BF6-FCFFEC1A957D}"/>
                </c:ext>
              </c:extLst>
            </c:dLbl>
            <c:dLbl>
              <c:idx val="9"/>
              <c:layout>
                <c:manualLayout>
                  <c:x val="1.0442663691631228E-2"/>
                  <c:y val="-2.9185526185162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81-4A00-8BF6-FCFFEC1A957D}"/>
                </c:ext>
              </c:extLst>
            </c:dLbl>
            <c:dLbl>
              <c:idx val="10"/>
              <c:layout>
                <c:manualLayout>
                  <c:x val="1.2531196429957519E-2"/>
                  <c:y val="-3.210407880367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81-4A00-8BF6-FCFFEC1A9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 formatCode="0.0">
                  <c:v>3.6</c:v>
                </c:pt>
                <c:pt idx="2" formatCode="0.0">
                  <c:v>3.9</c:v>
                </c:pt>
                <c:pt idx="3" formatCode="0.0">
                  <c:v>3.3</c:v>
                </c:pt>
                <c:pt idx="5" formatCode="0.0">
                  <c:v>6.4</c:v>
                </c:pt>
                <c:pt idx="6" formatCode="0.0">
                  <c:v>10.5</c:v>
                </c:pt>
                <c:pt idx="7" formatCode="0.0">
                  <c:v>4.2</c:v>
                </c:pt>
                <c:pt idx="8" formatCode="0.0">
                  <c:v>2.7</c:v>
                </c:pt>
                <c:pt idx="9" formatCode="0.0">
                  <c:v>1.6</c:v>
                </c:pt>
                <c:pt idx="10" formatCode="0.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81-4A00-8BF6-FCFFEC1A957D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同じようなもの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781-4A00-8BF6-FCFFEC1A95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 formatCode="0.0">
                  <c:v>70.2</c:v>
                </c:pt>
                <c:pt idx="2" formatCode="0.0">
                  <c:v>69.8</c:v>
                </c:pt>
                <c:pt idx="3" formatCode="0.0">
                  <c:v>70.7</c:v>
                </c:pt>
                <c:pt idx="5" formatCode="0.0">
                  <c:v>76.400000000000006</c:v>
                </c:pt>
                <c:pt idx="6" formatCode="0.0">
                  <c:v>70.3</c:v>
                </c:pt>
                <c:pt idx="7" formatCode="0.0">
                  <c:v>69.599999999999994</c:v>
                </c:pt>
                <c:pt idx="8" formatCode="0.0">
                  <c:v>71.5</c:v>
                </c:pt>
                <c:pt idx="9" formatCode="0.0">
                  <c:v>69.599999999999994</c:v>
                </c:pt>
                <c:pt idx="10" formatCode="0.0">
                  <c:v>67.900000000000006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781-4A00-8BF6-FCFFEC1A957D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低下している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781-4A00-8BF6-FCFFEC1A95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 formatCode="0.0">
                  <c:v>25.9</c:v>
                </c:pt>
                <c:pt idx="2" formatCode="0.0">
                  <c:v>26</c:v>
                </c:pt>
                <c:pt idx="3" formatCode="0.0">
                  <c:v>25.8</c:v>
                </c:pt>
                <c:pt idx="5" formatCode="0.0">
                  <c:v>17.2</c:v>
                </c:pt>
                <c:pt idx="6" formatCode="0.0">
                  <c:v>19.100000000000001</c:v>
                </c:pt>
                <c:pt idx="7" formatCode="0.0">
                  <c:v>26.1</c:v>
                </c:pt>
                <c:pt idx="8" formatCode="0.0">
                  <c:v>25.5</c:v>
                </c:pt>
                <c:pt idx="9" formatCode="0.0">
                  <c:v>28.5</c:v>
                </c:pt>
                <c:pt idx="10" formatCode="0.0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81-4A00-8BF6-FCFFEC1A957D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D781-4A00-8BF6-FCFFEC1A957D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81-4A00-8BF6-FCFFEC1A957D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81-4A00-8BF6-FCFFEC1A957D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81-4A00-8BF6-FCFFEC1A957D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81-4A00-8BF6-FCFFEC1A957D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781-4A00-8BF6-FCFFEC1A957D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81-4A00-8BF6-FCFFEC1A957D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81-4A00-8BF6-FCFFEC1A957D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81-4A00-8BF6-FCFFEC1A957D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81-4A00-8BF6-FCFFEC1A9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'1'!$F$9:$F$19</c:f>
              <c:numCache>
                <c:formatCode>General</c:formatCode>
                <c:ptCount val="11"/>
                <c:pt idx="0" formatCode="0.0">
                  <c:v>0.3</c:v>
                </c:pt>
                <c:pt idx="2" formatCode="0.0">
                  <c:v>0.3</c:v>
                </c:pt>
                <c:pt idx="3" formatCode="0.0">
                  <c:v>0.2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0.3</c:v>
                </c:pt>
                <c:pt idx="9" formatCode="0.0">
                  <c:v>0.3</c:v>
                </c:pt>
                <c:pt idx="10" formatCode="0.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781-4A00-8BF6-FCFFEC1A9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59948549806668494"/>
          <c:h val="4.87016395677813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0.22576</cdr:x>
      <cdr:y>0.95981</cdr:y>
    </cdr:from>
    <cdr:to>
      <cdr:x>0.2362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361034" y="4257653"/>
          <a:ext cx="62957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0.37948</cdr:x>
      <cdr:y>0.95981</cdr:y>
    </cdr:from>
    <cdr:to>
      <cdr:x>0.38992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287791" y="4257653"/>
          <a:ext cx="62957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0.55353</cdr:x>
      <cdr:y>0.95981</cdr:y>
    </cdr:from>
    <cdr:to>
      <cdr:x>0.56397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337134" y="4257653"/>
          <a:ext cx="62957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0.70807</cdr:x>
      <cdr:y>0.95981</cdr:y>
    </cdr:from>
    <cdr:to>
      <cdr:x>0.71851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268794" y="4257653"/>
          <a:ext cx="62957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0.19304</cdr:y>
    </cdr:from>
    <cdr:to>
      <cdr:x>0.19655</cdr:x>
      <cdr:y>0.25665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0800" y="840010"/>
          <a:ext cx="1144370" cy="276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0.39478</cdr:y>
    </cdr:from>
    <cdr:to>
      <cdr:x>0.19655</cdr:x>
      <cdr:y>0.45838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0800" y="1717888"/>
          <a:ext cx="1144370" cy="276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0.03448</cdr:x>
      <cdr:y>0.07103</cdr:y>
    </cdr:from>
    <cdr:to>
      <cdr:x>0.22266</cdr:x>
      <cdr:y>0.13463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09654" y="309105"/>
          <a:ext cx="1144307" cy="276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59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03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157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886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405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95215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37469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0881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923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0060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0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0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65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6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93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64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49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16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E6FF7-5C9F-4A1D-896A-37EFF0E83D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5E91-7DD6-4B90-BFBE-392E84CD5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11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B5BAF13-3A65-418E-AF38-BE007EBD1F6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38287" y="1138237"/>
          <a:ext cx="6067425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48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2022-09-14T08:48:19Z</dcterms:created>
  <dcterms:modified xsi:type="dcterms:W3CDTF">2022-09-14T08:48:19Z</dcterms:modified>
</cp:coreProperties>
</file>